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8" r:id="rId2"/>
    <p:sldId id="259" r:id="rId3"/>
    <p:sldId id="260" r:id="rId4"/>
    <p:sldId id="261" r:id="rId5"/>
    <p:sldId id="290" r:id="rId6"/>
    <p:sldId id="283" r:id="rId7"/>
    <p:sldId id="284" r:id="rId8"/>
    <p:sldId id="265" r:id="rId9"/>
    <p:sldId id="291" r:id="rId10"/>
    <p:sldId id="266" r:id="rId11"/>
    <p:sldId id="267" r:id="rId12"/>
    <p:sldId id="292" r:id="rId13"/>
    <p:sldId id="285" r:id="rId14"/>
    <p:sldId id="293" r:id="rId15"/>
    <p:sldId id="273" r:id="rId16"/>
    <p:sldId id="294" r:id="rId17"/>
    <p:sldId id="274" r:id="rId18"/>
    <p:sldId id="275" r:id="rId19"/>
    <p:sldId id="276" r:id="rId20"/>
    <p:sldId id="277" r:id="rId21"/>
    <p:sldId id="295" r:id="rId22"/>
    <p:sldId id="278" r:id="rId23"/>
    <p:sldId id="296" r:id="rId24"/>
    <p:sldId id="287" r:id="rId25"/>
    <p:sldId id="282" r:id="rId26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1C5E"/>
    <a:srgbClr val="0000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4" autoAdjust="0"/>
    <p:restoredTop sz="94660"/>
  </p:normalViewPr>
  <p:slideViewPr>
    <p:cSldViewPr>
      <p:cViewPr varScale="1">
        <p:scale>
          <a:sx n="36" d="100"/>
          <a:sy n="36" d="100"/>
        </p:scale>
        <p:origin x="180" y="918"/>
      </p:cViewPr>
      <p:guideLst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EAEF2-E477-4314-B734-FCC7E2054D09}" type="datetimeFigureOut">
              <a:rPr lang="en-US" smtClean="0"/>
              <a:pPr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81089-2660-429D-B5B2-969425EDF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2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4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6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58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0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8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8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5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4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7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7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0" y="3427605"/>
            <a:ext cx="23399750" cy="6832829"/>
          </a:xfrm>
        </p:spPr>
        <p:txBody>
          <a:bodyPr/>
          <a:lstStyle/>
          <a:p>
            <a:pPr eaLnBrk="1" hangingPunct="1"/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Ittra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b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Pawl </a:t>
            </a:r>
            <a:b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Appostlu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lill-Kolossin</a:t>
            </a:r>
            <a:b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sz="10000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Kol</a:t>
            </a:r>
            <a:r>
              <a:rPr lang="en-US" sz="10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1,</a:t>
            </a:r>
            <a:r>
              <a:rPr lang="mt-MT" sz="10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21</a:t>
            </a:r>
            <a:r>
              <a:rPr lang="en-US" sz="10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-</a:t>
            </a:r>
            <a:r>
              <a:rPr lang="mt-MT" sz="10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23</a:t>
            </a:r>
            <a:br>
              <a:rPr lang="en-GB" sz="9600" i="1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</a:br>
            <a:endParaRPr lang="en-US" sz="11024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7544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8142" y="3868559"/>
            <a:ext cx="157434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għajnuna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99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1483291"/>
            <a:ext cx="22574408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Ara, Alla l-għajnuna tiegħi; </a:t>
            </a:r>
            <a:endParaRPr lang="en-GB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hu dak li jżommni.</a:t>
            </a:r>
          </a:p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Minn qalbi noffrilek </a:t>
            </a:r>
          </a:p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is-sagrifiċċju; </a:t>
            </a:r>
          </a:p>
        </p:txBody>
      </p:sp>
    </p:spTree>
    <p:extLst>
      <p:ext uri="{BB962C8B-B14F-4D97-AF65-F5344CB8AC3E}">
        <p14:creationId xmlns:p14="http://schemas.microsoft.com/office/powerpoint/2010/main" val="278532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0663" y="3868559"/>
            <a:ext cx="2181842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irrodd ħajr lil ismek, </a:t>
            </a:r>
          </a:p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hu tajjeb.</a:t>
            </a:r>
          </a:p>
        </p:txBody>
      </p:sp>
    </p:spTree>
    <p:extLst>
      <p:ext uri="{BB962C8B-B14F-4D97-AF65-F5344CB8AC3E}">
        <p14:creationId xmlns:p14="http://schemas.microsoft.com/office/powerpoint/2010/main" val="2785326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28142" y="3868559"/>
            <a:ext cx="157434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għajnuna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69795" y="4548890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eltic Alleluia F.wa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84109" y="227764"/>
            <a:ext cx="22288656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 hu t-Triq, il-Verità u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l-Ħajja,</a:t>
            </a:r>
            <a:r>
              <a:rPr lang="mt-MT" sz="155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jgħid il-Mulej.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spc="-55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Ħadd ma jmur għand </a:t>
            </a:r>
            <a:endParaRPr lang="en-GB" sz="15500" b="1" i="1" spc="-55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spc="-55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il-Missier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jekk mhux permezz tiegħi.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8167" y="4548890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eltic Alleluia F.wa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1566164"/>
            <a:ext cx="23399750" cy="901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Qari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u </a:t>
            </a:r>
            <a:r>
              <a:rPr lang="en-GB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San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Luqa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Lq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6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1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5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lvl="0" algn="ctr" eaLnBrk="0" hangingPunct="0">
              <a:lnSpc>
                <a:spcPct val="120000"/>
              </a:lnSpc>
              <a:defRPr/>
            </a:pPr>
            <a:r>
              <a:rPr lang="en-GB" sz="15500" b="1" i="1" kern="0" spc="-55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kern="0" spc="-55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kern="0" spc="-55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kern="0" spc="-55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kern="0" spc="-55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kern="0" spc="-55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Mulej</a:t>
            </a:r>
            <a:endParaRPr lang="en-GB" sz="8084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41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82111"/>
            <a:ext cx="22502970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mt-MT" sz="15500" dirty="0">
                <a:latin typeface="Times New Roman" pitchFamily="18" charset="0"/>
              </a:rPr>
              <a:t>Ġara li darba s-Sibt Ġesù </a:t>
            </a:r>
            <a:endParaRPr lang="en-GB" sz="15500" dirty="0">
              <a:latin typeface="Times New Roman" pitchFamily="18" charset="0"/>
            </a:endParaRPr>
          </a:p>
          <a:p>
            <a:r>
              <a:rPr lang="mt-MT" sz="15500" dirty="0">
                <a:latin typeface="Times New Roman" pitchFamily="18" charset="0"/>
              </a:rPr>
              <a:t>kien għaddej minn għalqa miżrugħa, u d-dixxipli tiegħu bdew jaqtgħu s-sbul, ifarrkuh b’idejhom u jikluh.</a:t>
            </a:r>
          </a:p>
        </p:txBody>
      </p:sp>
    </p:spTree>
    <p:extLst>
      <p:ext uri="{BB962C8B-B14F-4D97-AF65-F5344CB8AC3E}">
        <p14:creationId xmlns:p14="http://schemas.microsoft.com/office/powerpoint/2010/main" val="3218611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233" y="282111"/>
            <a:ext cx="22717284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mt-MT" sz="15500" dirty="0">
                <a:latin typeface="Times New Roman" pitchFamily="18" charset="0"/>
              </a:rPr>
              <a:t>Xi wħud mill-Fariżej </a:t>
            </a:r>
          </a:p>
          <a:p>
            <a:r>
              <a:rPr lang="mt-MT" sz="15500" dirty="0">
                <a:latin typeface="Times New Roman" pitchFamily="18" charset="0"/>
              </a:rPr>
              <a:t>qalulhom:</a:t>
            </a:r>
          </a:p>
          <a:p>
            <a:pPr algn="ctr"/>
            <a:r>
              <a:rPr lang="mt-MT" sz="15500" b="1" i="1" dirty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“Dan kif qegħdin tagħmlu dak li ma jiswiex nhar ta’ Sibt?”</a:t>
            </a:r>
          </a:p>
        </p:txBody>
      </p:sp>
    </p:spTree>
    <p:extLst>
      <p:ext uri="{BB962C8B-B14F-4D97-AF65-F5344CB8AC3E}">
        <p14:creationId xmlns:p14="http://schemas.microsoft.com/office/powerpoint/2010/main" val="236918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10673"/>
            <a:ext cx="22574408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15500" dirty="0">
                <a:latin typeface="Times New Roman" pitchFamily="18" charset="0"/>
              </a:rPr>
              <a:t>Ħuti, intom ukoll kontu </a:t>
            </a:r>
          </a:p>
          <a:p>
            <a:r>
              <a:rPr lang="mt-MT" sz="15500" dirty="0">
                <a:latin typeface="Times New Roman" pitchFamily="18" charset="0"/>
              </a:rPr>
              <a:t>’l bogħod minn Alla u għedewwa tiegħu minħabba </a:t>
            </a:r>
            <a:endParaRPr lang="en-GB" sz="15500" dirty="0">
              <a:latin typeface="Times New Roman" pitchFamily="18" charset="0"/>
            </a:endParaRPr>
          </a:p>
          <a:p>
            <a:r>
              <a:rPr lang="mt-MT" sz="15500" dirty="0">
                <a:latin typeface="Times New Roman" pitchFamily="18" charset="0"/>
              </a:rPr>
              <a:t>l-ħażen ta’ ħsibijietkom u għemilkom; imma issa sirtu</a:t>
            </a:r>
          </a:p>
        </p:txBody>
      </p:sp>
    </p:spTree>
    <p:extLst>
      <p:ext uri="{BB962C8B-B14F-4D97-AF65-F5344CB8AC3E}">
        <p14:creationId xmlns:p14="http://schemas.microsoft.com/office/powerpoint/2010/main" val="904765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233" y="282111"/>
            <a:ext cx="22645846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mt-MT" sz="15500" dirty="0">
                <a:latin typeface="Times New Roman" pitchFamily="18" charset="0"/>
              </a:rPr>
              <a:t>Qabeż Ġesù u weġibhom:</a:t>
            </a: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“Anqas dan ma qrajtu, x’għamel David meta</a:t>
            </a: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ħadu l-ġuħ, huwa u dawk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kienu miegħu? </a:t>
            </a:r>
          </a:p>
        </p:txBody>
      </p:sp>
    </p:spTree>
    <p:extLst>
      <p:ext uri="{BB962C8B-B14F-4D97-AF65-F5344CB8AC3E}">
        <p14:creationId xmlns:p14="http://schemas.microsoft.com/office/powerpoint/2010/main" val="3166192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233" y="254297"/>
            <a:ext cx="22645846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 qrajtux kif daħal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fid-dar ta’ Alla u ħa l-ħobż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tal-preżenza ta’ quddiem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il-Mulej, u kiel minnu hu u ta lil dawk li kienu</a:t>
            </a:r>
          </a:p>
        </p:txBody>
      </p:sp>
    </p:spTree>
    <p:extLst>
      <p:ext uri="{BB962C8B-B14F-4D97-AF65-F5344CB8AC3E}">
        <p14:creationId xmlns:p14="http://schemas.microsoft.com/office/powerpoint/2010/main" val="3166192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691" y="35298"/>
            <a:ext cx="21314368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miegħu, u madankollu ħadd ma kien jista’ jiekol minnu ħlief il-qassisin biss?”</a:t>
            </a:r>
          </a:p>
          <a:p>
            <a:r>
              <a:rPr lang="mt-MT" sz="15500" dirty="0">
                <a:latin typeface="Times New Roman" pitchFamily="18" charset="0"/>
              </a:rPr>
              <a:t>U qalilhom:</a:t>
            </a:r>
          </a:p>
        </p:txBody>
      </p:sp>
    </p:spTree>
    <p:extLst>
      <p:ext uri="{BB962C8B-B14F-4D97-AF65-F5344CB8AC3E}">
        <p14:creationId xmlns:p14="http://schemas.microsoft.com/office/powerpoint/2010/main" val="1768577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691" y="3868559"/>
            <a:ext cx="213143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mt-MT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“Bin il-bniedem huwa sid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is-Sibt ukoll.”</a:t>
            </a:r>
          </a:p>
        </p:txBody>
      </p:sp>
    </p:spTree>
    <p:extLst>
      <p:ext uri="{BB962C8B-B14F-4D97-AF65-F5344CB8AC3E}">
        <p14:creationId xmlns:p14="http://schemas.microsoft.com/office/powerpoint/2010/main" val="176857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635698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539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72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341544"/>
            <a:ext cx="22502970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15500" dirty="0">
                <a:latin typeface="Times New Roman" pitchFamily="18" charset="0"/>
              </a:rPr>
              <a:t>ħbieb tiegħu permezz</a:t>
            </a:r>
          </a:p>
          <a:p>
            <a:r>
              <a:rPr lang="mt-MT" sz="15500" dirty="0">
                <a:latin typeface="Times New Roman" pitchFamily="18" charset="0"/>
              </a:rPr>
              <a:t>tal-mewt</a:t>
            </a:r>
            <a:r>
              <a:rPr lang="en-GB" sz="15500" dirty="0">
                <a:latin typeface="Times New Roman" pitchFamily="18" charset="0"/>
              </a:rPr>
              <a:t> </a:t>
            </a:r>
            <a:r>
              <a:rPr lang="mt-MT" sz="15500" dirty="0">
                <a:latin typeface="Times New Roman" pitchFamily="18" charset="0"/>
              </a:rPr>
              <a:t>ta’ Ibnu mogħti </a:t>
            </a:r>
            <a:endParaRPr lang="en-GB" sz="15500" dirty="0">
              <a:latin typeface="Times New Roman" pitchFamily="18" charset="0"/>
            </a:endParaRPr>
          </a:p>
          <a:p>
            <a:r>
              <a:rPr lang="mt-MT" sz="15500" dirty="0">
                <a:latin typeface="Times New Roman" pitchFamily="18" charset="0"/>
              </a:rPr>
              <a:t>għall-mewt skont il-ġisem, biex dan iressaqkom quddiemu qaddisa, safja u</a:t>
            </a:r>
          </a:p>
        </p:txBody>
      </p:sp>
    </p:spTree>
    <p:extLst>
      <p:ext uri="{BB962C8B-B14F-4D97-AF65-F5344CB8AC3E}">
        <p14:creationId xmlns:p14="http://schemas.microsoft.com/office/powerpoint/2010/main" val="272228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14285"/>
            <a:ext cx="22574408" cy="1201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15500" dirty="0">
                <a:latin typeface="Times New Roman" pitchFamily="18" charset="0"/>
              </a:rPr>
              <a:t>bla għajb, kemm-il darba intom iżżommu sħaħ </a:t>
            </a:r>
            <a:endParaRPr lang="en-GB" sz="15500" dirty="0">
              <a:latin typeface="Times New Roman" pitchFamily="18" charset="0"/>
            </a:endParaRPr>
          </a:p>
          <a:p>
            <a:r>
              <a:rPr lang="mt-MT" sz="15500" spc="-150" dirty="0">
                <a:latin typeface="Times New Roman" pitchFamily="18" charset="0"/>
              </a:rPr>
              <a:t>fil-fidi; sodi bla ma</a:t>
            </a:r>
            <a:r>
              <a:rPr lang="en-GB" sz="15500" spc="-150" dirty="0">
                <a:latin typeface="Times New Roman" pitchFamily="18" charset="0"/>
              </a:rPr>
              <a:t> </a:t>
            </a:r>
            <a:r>
              <a:rPr lang="mt-MT" sz="15500" spc="-150" dirty="0">
                <a:latin typeface="Times New Roman" pitchFamily="18" charset="0"/>
              </a:rPr>
              <a:t>titħarrku </a:t>
            </a:r>
            <a:r>
              <a:rPr lang="mt-MT" sz="15500" dirty="0">
                <a:latin typeface="Times New Roman" pitchFamily="18" charset="0"/>
              </a:rPr>
              <a:t>mit-tama</a:t>
            </a:r>
            <a:r>
              <a:rPr lang="en-GB" sz="15500" dirty="0">
                <a:latin typeface="Times New Roman" pitchFamily="18" charset="0"/>
              </a:rPr>
              <a:t> </a:t>
            </a:r>
            <a:r>
              <a:rPr lang="mt-MT" sz="15500" dirty="0">
                <a:latin typeface="Times New Roman" pitchFamily="18" charset="0"/>
              </a:rPr>
              <a:t>tal-Evanġelju li intom smajtu, u li tħabbar</a:t>
            </a:r>
          </a:p>
        </p:txBody>
      </p:sp>
    </p:spTree>
    <p:extLst>
      <p:ext uri="{BB962C8B-B14F-4D97-AF65-F5344CB8AC3E}">
        <p14:creationId xmlns:p14="http://schemas.microsoft.com/office/powerpoint/2010/main" val="208228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675925"/>
            <a:ext cx="22574408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sz="15500" dirty="0">
                <a:latin typeface="Times New Roman" pitchFamily="18" charset="0"/>
              </a:rPr>
              <a:t>lill-ħlejjaq kollha taħt </a:t>
            </a:r>
            <a:endParaRPr lang="en-GB" sz="15500" dirty="0">
              <a:latin typeface="Times New Roman" pitchFamily="18" charset="0"/>
            </a:endParaRPr>
          </a:p>
          <a:p>
            <a:r>
              <a:rPr lang="mt-MT" sz="15500" dirty="0">
                <a:latin typeface="Times New Roman" pitchFamily="18" charset="0"/>
              </a:rPr>
              <a:t>is-smewwiet, u li tiegħu jien, Pawlu, sirt ministru.</a:t>
            </a:r>
          </a:p>
        </p:txBody>
      </p:sp>
    </p:spTree>
    <p:extLst>
      <p:ext uri="{BB962C8B-B14F-4D97-AF65-F5344CB8AC3E}">
        <p14:creationId xmlns:p14="http://schemas.microsoft.com/office/powerpoint/2010/main" val="208228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3"/>
            <a:ext cx="2339975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4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8753" y="4442606"/>
            <a:ext cx="1574346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għajnuna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6667" y="611362"/>
            <a:ext cx="16698803" cy="247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92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675925"/>
            <a:ext cx="22574408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B’ismek, o Alla, salvani;</a:t>
            </a:r>
          </a:p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agħmilli ħaqq bil-qawwa tiegħek.</a:t>
            </a:r>
          </a:p>
        </p:txBody>
      </p:sp>
    </p:spTree>
    <p:extLst>
      <p:ext uri="{BB962C8B-B14F-4D97-AF65-F5344CB8AC3E}">
        <p14:creationId xmlns:p14="http://schemas.microsoft.com/office/powerpoint/2010/main" val="4200395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2671" y="2675925"/>
            <a:ext cx="22574408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Isma’ o Alla, it-talba tiegħi; agħti widen għal kliem fommi.</a:t>
            </a:r>
          </a:p>
        </p:txBody>
      </p:sp>
    </p:spTree>
    <p:extLst>
      <p:ext uri="{BB962C8B-B14F-4D97-AF65-F5344CB8AC3E}">
        <p14:creationId xmlns:p14="http://schemas.microsoft.com/office/powerpoint/2010/main" val="420039521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359</Words>
  <Application>Microsoft Office PowerPoint</Application>
  <PresentationFormat>Custom</PresentationFormat>
  <Paragraphs>58</Paragraphs>
  <Slides>25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Franklin Gothic Book</vt:lpstr>
      <vt:lpstr>Times New Roman</vt:lpstr>
      <vt:lpstr>Default Design</vt:lpstr>
      <vt:lpstr>Qari mill-Ittra ta’  San Pawl  Appostlu lill-Kolossin Kol 1,21-23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Busuttil</dc:creator>
  <cp:lastModifiedBy>Ibragg Licence 01</cp:lastModifiedBy>
  <cp:revision>31</cp:revision>
  <dcterms:created xsi:type="dcterms:W3CDTF">2011-07-27T18:16:26Z</dcterms:created>
  <dcterms:modified xsi:type="dcterms:W3CDTF">2023-06-19T15:54:09Z</dcterms:modified>
</cp:coreProperties>
</file>