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95" r:id="rId2"/>
    <p:sldId id="28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04" r:id="rId12"/>
    <p:sldId id="305" r:id="rId13"/>
    <p:sldId id="265" r:id="rId14"/>
    <p:sldId id="326" r:id="rId15"/>
    <p:sldId id="327" r:id="rId16"/>
    <p:sldId id="266" r:id="rId17"/>
    <p:sldId id="297" r:id="rId18"/>
    <p:sldId id="328" r:id="rId19"/>
    <p:sldId id="306" r:id="rId20"/>
    <p:sldId id="313" r:id="rId21"/>
    <p:sldId id="271" r:id="rId22"/>
    <p:sldId id="317" r:id="rId23"/>
    <p:sldId id="272" r:id="rId24"/>
    <p:sldId id="273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09" r:id="rId37"/>
    <p:sldId id="302" r:id="rId38"/>
  </p:sldIdLst>
  <p:sldSz cx="23399750" cy="12599988"/>
  <p:notesSz cx="6858000" cy="9144000"/>
  <p:defaultTextStyle>
    <a:defPPr>
      <a:defRPr lang="en-US"/>
    </a:defPPr>
    <a:lvl1pPr marL="0" algn="l" defTabSz="1727942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863971" algn="l" defTabSz="1727942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1727942" algn="l" defTabSz="1727942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2591913" algn="l" defTabSz="1727942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3455883" algn="l" defTabSz="1727942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4319854" algn="l" defTabSz="1727942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5183825" algn="l" defTabSz="1727942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6047796" algn="l" defTabSz="1727942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6911767" algn="l" defTabSz="1727942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359E"/>
    <a:srgbClr val="FCD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704" autoAdjust="0"/>
  </p:normalViewPr>
  <p:slideViewPr>
    <p:cSldViewPr>
      <p:cViewPr varScale="1">
        <p:scale>
          <a:sx n="39" d="100"/>
          <a:sy n="39" d="100"/>
        </p:scale>
        <p:origin x="72" y="894"/>
      </p:cViewPr>
      <p:guideLst>
        <p:guide orient="horz" pos="3969"/>
        <p:guide pos="7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98556-20B3-46A3-9F99-7EC9EA1041B2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D2428-BC36-482A-9784-5F0A65ABD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03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27942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1pPr>
    <a:lvl2pPr marL="863971" algn="l" defTabSz="1727942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2pPr>
    <a:lvl3pPr marL="1727942" algn="l" defTabSz="1727942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3pPr>
    <a:lvl4pPr marL="2591913" algn="l" defTabSz="1727942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4pPr>
    <a:lvl5pPr marL="3455883" algn="l" defTabSz="1727942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5pPr>
    <a:lvl6pPr marL="4319854" algn="l" defTabSz="1727942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6pPr>
    <a:lvl7pPr marL="5183825" algn="l" defTabSz="1727942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7pPr>
    <a:lvl8pPr marL="6047796" algn="l" defTabSz="1727942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8pPr>
    <a:lvl9pPr marL="6911767" algn="l" defTabSz="1727942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6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56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6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7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3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2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6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40000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40000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1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1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1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50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5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3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9"/>
            <a:ext cx="13081111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7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3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4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4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4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40000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1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3519587"/>
            <a:ext cx="23399749" cy="4940647"/>
          </a:xfrm>
        </p:spPr>
        <p:txBody>
          <a:bodyPr/>
          <a:lstStyle/>
          <a:p>
            <a:pPr algn="ctr">
              <a:buFontTx/>
              <a:buNone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 mill-Ktieb </a:t>
            </a:r>
            <a:r>
              <a:rPr lang="en-US" sz="1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</a:t>
            </a:r>
            <a:r>
              <a:rPr 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</a:t>
            </a:r>
            <a:br>
              <a:rPr 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en-US" sz="15500" b="1" dirty="0" err="1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Profeta</a:t>
            </a:r>
            <a:r>
              <a:rPr lang="en-US" sz="155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Baruk</a:t>
            </a:r>
            <a:endParaRPr lang="en-GB" sz="15500" b="1" dirty="0">
              <a:solidFill>
                <a:srgbClr val="0035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Bar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4, 5-12.27-29</a:t>
            </a:r>
          </a:p>
        </p:txBody>
      </p:sp>
    </p:spTree>
    <p:extLst>
      <p:ext uri="{BB962C8B-B14F-4D97-AF65-F5344CB8AC3E}">
        <p14:creationId xmlns:p14="http://schemas.microsoft.com/office/powerpoint/2010/main" val="48224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1484085"/>
            <a:ext cx="2271728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Għax dak li bagħat fuqkom dan l-hemm kollu, hekk għad isalvakom, u jimliekom b’ferħ dejjiemi.</a:t>
            </a:r>
          </a:p>
        </p:txBody>
      </p:sp>
    </p:spTree>
    <p:extLst>
      <p:ext uri="{BB962C8B-B14F-4D97-AF65-F5344CB8AC3E}">
        <p14:creationId xmlns:p14="http://schemas.microsoft.com/office/powerpoint/2010/main" val="290036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21165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03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04140"/>
            <a:ext cx="233997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Il-Mulej jisma’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fqajrin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6627" y="755378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48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8217" y="1483291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Hekk jaraw l-imsejkna u jifirħu;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tagħmlu l-qalb, intom li tfittxu lil Alla.</a:t>
            </a:r>
          </a:p>
        </p:txBody>
      </p:sp>
    </p:spTree>
    <p:extLst>
      <p:ext uri="{BB962C8B-B14F-4D97-AF65-F5344CB8AC3E}">
        <p14:creationId xmlns:p14="http://schemas.microsoft.com/office/powerpoint/2010/main" val="256229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157" y="1484085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jisma’ l-fqajrin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 jistmellx l-imjassrin tiegħu.</a:t>
            </a:r>
          </a:p>
        </p:txBody>
      </p:sp>
    </p:spTree>
    <p:extLst>
      <p:ext uri="{BB962C8B-B14F-4D97-AF65-F5344CB8AC3E}">
        <p14:creationId xmlns:p14="http://schemas.microsoft.com/office/powerpoint/2010/main" val="2801275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76719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Ifaħħruh is-sema u l-art,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l-ibħra u kulma jitħarrek fihom.</a:t>
            </a:r>
          </a:p>
        </p:txBody>
      </p:sp>
    </p:spTree>
    <p:extLst>
      <p:ext uri="{BB962C8B-B14F-4D97-AF65-F5344CB8AC3E}">
        <p14:creationId xmlns:p14="http://schemas.microsoft.com/office/powerpoint/2010/main" val="3545484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3388"/>
            <a:ext cx="233997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Il-Mulej jisma’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fqajrin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46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1585086"/>
            <a:ext cx="2259189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Alla jsalva ’l Sijon,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jibni l-bliet ta’ Ġuda;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huma jerġgħu lura u jgħammru fiha.</a:t>
            </a:r>
          </a:p>
        </p:txBody>
      </p:sp>
    </p:spTree>
    <p:extLst>
      <p:ext uri="{BB962C8B-B14F-4D97-AF65-F5344CB8AC3E}">
        <p14:creationId xmlns:p14="http://schemas.microsoft.com/office/powerpoint/2010/main" val="2226343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1585086"/>
            <a:ext cx="2259189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Jirtuha wlied il-qaddejja tiegħu;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dawk li jħobbu lil ismu joqogħdu fiha.</a:t>
            </a:r>
          </a:p>
        </p:txBody>
      </p:sp>
    </p:spTree>
    <p:extLst>
      <p:ext uri="{BB962C8B-B14F-4D97-AF65-F5344CB8AC3E}">
        <p14:creationId xmlns:p14="http://schemas.microsoft.com/office/powerpoint/2010/main" val="2189962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3388"/>
            <a:ext cx="233997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Il-Mulej jisma’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fqajrin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80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35298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Agħmel il-qalb, poplu tiegħi, int, it-tifkira ta’ Iżrael! Kontu mibjugħa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lill-ġnus, iżda mhux biex tiġu fix-xejn; </a:t>
            </a:r>
          </a:p>
        </p:txBody>
      </p:sp>
    </p:spTree>
    <p:extLst>
      <p:ext uri="{BB962C8B-B14F-4D97-AF65-F5344CB8AC3E}">
        <p14:creationId xmlns:p14="http://schemas.microsoft.com/office/powerpoint/2010/main" val="3571358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7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085548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358615" y="1484085"/>
            <a:ext cx="22682519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Infaħħrek, Missier, Sid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is-sema u l-art, għax inti dawn il-ħwejjeġ tas-Saltna wrejthom liċ-ċkejknin.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385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7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085548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6"/>
            <a:ext cx="184731" cy="105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24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906483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10, 17-24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Glorja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Mulej</a:t>
            </a: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366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676719"/>
            <a:ext cx="22431532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anose="02020603050405020304" pitchFamily="18" charset="0"/>
              </a:rPr>
              <a:t>F’dak iż-żmien, it-tnejn u sebgħin reġgħu lura ferħana jgħidu:</a:t>
            </a:r>
          </a:p>
        </p:txBody>
      </p:sp>
    </p:spTree>
    <p:extLst>
      <p:ext uri="{BB962C8B-B14F-4D97-AF65-F5344CB8AC3E}">
        <p14:creationId xmlns:p14="http://schemas.microsoft.com/office/powerpoint/2010/main" val="473758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483291"/>
            <a:ext cx="2243153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“Mulej, ix-xjaten ukoll joqogħdu għalina minħabba f’ismek”.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U hu qalilhom:</a:t>
            </a:r>
          </a:p>
        </p:txBody>
      </p:sp>
    </p:spTree>
    <p:extLst>
      <p:ext uri="{BB962C8B-B14F-4D97-AF65-F5344CB8AC3E}">
        <p14:creationId xmlns:p14="http://schemas.microsoft.com/office/powerpoint/2010/main" val="3804850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395338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“Iva, jien kont narah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lix-Xitan jaqa’ bħal berqa mis-sema. Araw, tajtkom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is-setgħa li tirfsu fuq sriep u skorpjuni u li tegħlbu</a:t>
            </a:r>
            <a:endParaRPr lang="mt-MT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31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395338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kull qawwa tal-għadu u ebda ħsara ma jagħmlulkom. Madankollu mhux b’dan ifirħu, li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l-ispirti joqogħdu</a:t>
            </a:r>
            <a:endParaRPr lang="mt-MT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184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675925"/>
            <a:ext cx="22431532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għalikom, imma ifirħu għax għandkom isimkom miktub fis-smewwiet”.</a:t>
            </a:r>
          </a:p>
        </p:txBody>
      </p:sp>
    </p:spTree>
    <p:extLst>
      <p:ext uri="{BB962C8B-B14F-4D97-AF65-F5344CB8AC3E}">
        <p14:creationId xmlns:p14="http://schemas.microsoft.com/office/powerpoint/2010/main" val="719300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676719"/>
            <a:ext cx="22431532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anose="02020603050405020304" pitchFamily="18" charset="0"/>
              </a:rPr>
              <a:t>F’dak l-istess ħin Ġesù tqanqal bil-ferħ mill-Ispirtu s-Santu u qal: </a:t>
            </a:r>
          </a:p>
        </p:txBody>
      </p:sp>
    </p:spTree>
    <p:extLst>
      <p:ext uri="{BB962C8B-B14F-4D97-AF65-F5344CB8AC3E}">
        <p14:creationId xmlns:p14="http://schemas.microsoft.com/office/powerpoint/2010/main" val="2082119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35298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kontu mogħtija f’idejn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l-għedewwa, għax kebbistu l-korla ta’ Alla.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Xgħeltu l-għadab ta’ min sawwarkom, għax offrejtu</a:t>
            </a:r>
          </a:p>
        </p:txBody>
      </p:sp>
    </p:spTree>
    <p:extLst>
      <p:ext uri="{BB962C8B-B14F-4D97-AF65-F5344CB8AC3E}">
        <p14:creationId xmlns:p14="http://schemas.microsoft.com/office/powerpoint/2010/main" val="3902066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395338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“Infaħħrek, Missier, Sid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is-sema u l-art, għax int dawn il-ħwejjeġ ħbejthom lil min għandu l-għerf u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d-dehen u wrejthom </a:t>
            </a:r>
          </a:p>
        </p:txBody>
      </p:sp>
    </p:spTree>
    <p:extLst>
      <p:ext uri="{BB962C8B-B14F-4D97-AF65-F5344CB8AC3E}">
        <p14:creationId xmlns:p14="http://schemas.microsoft.com/office/powerpoint/2010/main" val="2517250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395338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liċ-ċkejknin. Iva, Missier, għax lilek hekk għoġbok. Kollox kien mogħti lili minn Missieri, u ħadd ma jagħraf min hu l-Iben ħlief</a:t>
            </a:r>
            <a:endParaRPr lang="mt-MT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44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484085"/>
            <a:ext cx="2243153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il-Missier, anqas min hu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l-Missier ħlief l-Iben u dak li lilu l-Iben irid jgħarrafhulu”.</a:t>
            </a:r>
          </a:p>
        </p:txBody>
      </p:sp>
    </p:spTree>
    <p:extLst>
      <p:ext uri="{BB962C8B-B14F-4D97-AF65-F5344CB8AC3E}">
        <p14:creationId xmlns:p14="http://schemas.microsoft.com/office/powerpoint/2010/main" val="2182626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675925"/>
            <a:ext cx="22431532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anose="02020603050405020304" pitchFamily="18" charset="0"/>
              </a:rPr>
              <a:t>Imbagħad dar lejn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id-dixxipli u qal lilhom weħidhom: </a:t>
            </a:r>
          </a:p>
        </p:txBody>
      </p:sp>
    </p:spTree>
    <p:extLst>
      <p:ext uri="{BB962C8B-B14F-4D97-AF65-F5344CB8AC3E}">
        <p14:creationId xmlns:p14="http://schemas.microsoft.com/office/powerpoint/2010/main" val="25841161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395338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“Henjin l-għajnejn li jaraw dak li qegħdin taraw intom. Għax kif ngħidilkom jien, ħafna profeti u slaten riedu jaraw</a:t>
            </a:r>
          </a:p>
        </p:txBody>
      </p:sp>
    </p:spTree>
    <p:extLst>
      <p:ext uri="{BB962C8B-B14F-4D97-AF65-F5344CB8AC3E}">
        <p14:creationId xmlns:p14="http://schemas.microsoft.com/office/powerpoint/2010/main" val="33693831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483291"/>
            <a:ext cx="2243153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dak li qegħdin taraw intom u ma rawhx, u jisimgħu dak li qegħdin tisimgħu intom u ma semgħuhx”.</a:t>
            </a:r>
          </a:p>
        </p:txBody>
      </p:sp>
    </p:spTree>
    <p:extLst>
      <p:ext uri="{BB962C8B-B14F-4D97-AF65-F5344CB8AC3E}">
        <p14:creationId xmlns:p14="http://schemas.microsoft.com/office/powerpoint/2010/main" val="34678596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779714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tal-Mulej</a:t>
            </a: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464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30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35298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s-sagrifiċċju lill-allat, u mhux lil Alla.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Insejtu lil Alla ta’ dejjem, lil dak li għajjixkom. Imlejtu bl-imrar lil Ġerusalemm, </a:t>
            </a:r>
          </a:p>
        </p:txBody>
      </p:sp>
    </p:spTree>
    <p:extLst>
      <p:ext uri="{BB962C8B-B14F-4D97-AF65-F5344CB8AC3E}">
        <p14:creationId xmlns:p14="http://schemas.microsoft.com/office/powerpoint/2010/main" val="2749138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675925"/>
            <a:ext cx="22717284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lil dik li rabbietkom.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Għax hi rat il-korla ta’ Alla nieżla fuqkom, u qalet:</a:t>
            </a:r>
          </a:p>
        </p:txBody>
      </p:sp>
    </p:spTree>
    <p:extLst>
      <p:ext uri="{BB962C8B-B14F-4D97-AF65-F5344CB8AC3E}">
        <p14:creationId xmlns:p14="http://schemas.microsoft.com/office/powerpoint/2010/main" val="1142062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35298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“Isimgħu ġirien Sijon: Alla bagħat niket kbir fuqi. Għax ġarrabt jasar uliedi, subien u bniet,il-jasar li fih bagħathom Alla ta’ dejjem.</a:t>
            </a:r>
          </a:p>
        </p:txBody>
      </p:sp>
    </p:spTree>
    <p:extLst>
      <p:ext uri="{BB962C8B-B14F-4D97-AF65-F5344CB8AC3E}">
        <p14:creationId xmlns:p14="http://schemas.microsoft.com/office/powerpoint/2010/main" val="3050718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329991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 it-trobbija tagħhom ferrħitni, it-tlugħ tagħhom bikkieni u qasamli qalbi.</a:t>
            </a: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Ħadd m’għadu jifraħ bija,</a:t>
            </a: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armla li baqgħet weħidha;</a:t>
            </a:r>
          </a:p>
        </p:txBody>
      </p:sp>
    </p:spTree>
    <p:extLst>
      <p:ext uri="{BB962C8B-B14F-4D97-AF65-F5344CB8AC3E}">
        <p14:creationId xmlns:p14="http://schemas.microsoft.com/office/powerpoint/2010/main" val="1005733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91450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kelli ħafna u telquni, għax uliedi dinbu, u daru lura mil-Liġi ta’ Alla”.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Agħmlu l-qalb, uliedi, sejħu lil Alla; dak li ġarrabkom</a:t>
            </a:r>
            <a:endParaRPr lang="mt-MT" sz="155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648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91450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għad jiftakar fikom.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Bħalma fittixtu titbiegħdu minn Alla hekk issa duru lejh u fittxuh b’ħerqa għaxar darbiet aqwa.</a:t>
            </a:r>
          </a:p>
        </p:txBody>
      </p:sp>
    </p:spTree>
    <p:extLst>
      <p:ext uri="{BB962C8B-B14F-4D97-AF65-F5344CB8AC3E}">
        <p14:creationId xmlns:p14="http://schemas.microsoft.com/office/powerpoint/2010/main" val="266638735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576</Words>
  <Application>Microsoft Office PowerPoint</Application>
  <PresentationFormat>Custom</PresentationFormat>
  <Paragraphs>71</Paragraphs>
  <Slides>37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Franklin Gothic Book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75</cp:revision>
  <dcterms:created xsi:type="dcterms:W3CDTF">2011-07-27T18:10:14Z</dcterms:created>
  <dcterms:modified xsi:type="dcterms:W3CDTF">2023-07-24T10:24:16Z</dcterms:modified>
</cp:coreProperties>
</file>