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56"/>
  </p:notesMasterIdLst>
  <p:sldIdLst>
    <p:sldId id="306" r:id="rId3"/>
    <p:sldId id="258" r:id="rId4"/>
    <p:sldId id="259" r:id="rId5"/>
    <p:sldId id="321" r:id="rId6"/>
    <p:sldId id="297" r:id="rId7"/>
    <p:sldId id="262" r:id="rId8"/>
    <p:sldId id="264" r:id="rId9"/>
    <p:sldId id="322" r:id="rId10"/>
    <p:sldId id="266" r:id="rId11"/>
    <p:sldId id="267" r:id="rId12"/>
    <p:sldId id="323" r:id="rId13"/>
    <p:sldId id="268" r:id="rId14"/>
    <p:sldId id="269" r:id="rId15"/>
    <p:sldId id="324" r:id="rId16"/>
    <p:sldId id="270" r:id="rId17"/>
    <p:sldId id="271" r:id="rId18"/>
    <p:sldId id="325" r:id="rId19"/>
    <p:sldId id="272" r:id="rId20"/>
    <p:sldId id="273" r:id="rId21"/>
    <p:sldId id="320" r:id="rId22"/>
    <p:sldId id="326" r:id="rId23"/>
    <p:sldId id="327" r:id="rId24"/>
    <p:sldId id="328" r:id="rId25"/>
    <p:sldId id="277" r:id="rId26"/>
    <p:sldId id="330" r:id="rId27"/>
    <p:sldId id="301" r:id="rId28"/>
    <p:sldId id="279" r:id="rId29"/>
    <p:sldId id="331" r:id="rId30"/>
    <p:sldId id="332" r:id="rId31"/>
    <p:sldId id="281" r:id="rId32"/>
    <p:sldId id="333" r:id="rId33"/>
    <p:sldId id="283" r:id="rId34"/>
    <p:sldId id="335" r:id="rId35"/>
    <p:sldId id="334" r:id="rId36"/>
    <p:sldId id="343" r:id="rId37"/>
    <p:sldId id="285" r:id="rId38"/>
    <p:sldId id="342" r:id="rId39"/>
    <p:sldId id="307" r:id="rId40"/>
    <p:sldId id="287" r:id="rId41"/>
    <p:sldId id="288" r:id="rId42"/>
    <p:sldId id="289" r:id="rId43"/>
    <p:sldId id="337" r:id="rId44"/>
    <p:sldId id="290" r:id="rId45"/>
    <p:sldId id="291" r:id="rId46"/>
    <p:sldId id="338" r:id="rId47"/>
    <p:sldId id="292" r:id="rId48"/>
    <p:sldId id="293" r:id="rId49"/>
    <p:sldId id="294" r:id="rId50"/>
    <p:sldId id="339" r:id="rId51"/>
    <p:sldId id="295" r:id="rId52"/>
    <p:sldId id="340" r:id="rId53"/>
    <p:sldId id="341" r:id="rId54"/>
    <p:sldId id="309" r:id="rId55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82A04"/>
    <a:srgbClr val="421C5E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 varScale="1">
        <p:scale>
          <a:sx n="41" d="100"/>
          <a:sy n="41" d="100"/>
        </p:scale>
        <p:origin x="114" y="81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B4D298-AA72-41DD-98E9-5E9F52B6CC22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528D7-AED3-4E23-95F1-55C09DD6B05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891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692F-1FDE-4901-8F20-772DE63CA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201B-9984-4D9A-8D70-F634AA98A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3385-BF60-4138-A568-32D5F482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A82FE7-3525-47A7-9234-1FE6507F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FBE79B-55F1-4C72-BC38-C4CCBBB56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5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712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568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142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428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713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99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2850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230E61-27D7-4DA1-920B-68FDBA69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91ECCD-383B-472D-881B-77EFF1ABC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9271FB-95BE-43B6-B03B-6EBC7014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7DF39B-0316-4FD2-A92E-B6805896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4701FD-D371-42A6-B00C-76FCB970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40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B752E8-76F3-4B82-9C63-128AA7CD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AA6-09EB-403A-8F2B-B46EE88D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EF8B8D-1316-4A55-8EC7-B4A59960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E8D358-28A6-4B26-A588-CC34FCA0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98BC1A-03D2-4B86-9A09-D0244970E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ACDC-CFCD-4649-AA79-9A4CE1B7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C2BD-51FB-4ADB-8FE0-AD203A45D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F322-BB2D-40E1-8548-83BC79C5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D959-C448-4D55-AFEE-721CFC4A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8018-7CD6-4C71-845B-224F06CB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A181-535B-497E-9422-55CA46DC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7DB7-27B2-4778-8387-88036800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C70C8-41D8-43EA-941F-566B837B5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l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ct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97384A-3B59-481E-B8C8-929791AF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096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5658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221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2784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8123" y="3041424"/>
            <a:ext cx="23123504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1,1-2, 1.11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20418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l-għawġ kollu.”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Tefgħu x-xorti, u x-xorti waqgħet fuq </a:t>
            </a:r>
            <a:r>
              <a:rPr lang="en-US" sz="15500" dirty="0">
                <a:latin typeface="Times New Roman" panose="02020603050405020304" pitchFamily="18" charset="0"/>
              </a:rPr>
              <a:t>Ġ</a:t>
            </a:r>
            <a:r>
              <a:rPr lang="mt-MT" sz="15500" dirty="0">
                <a:latin typeface="Times New Roman" panose="02020603050405020304" pitchFamily="18" charset="0"/>
              </a:rPr>
              <a:t>ona.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Imbagħad qalulu:</a:t>
            </a:r>
            <a:endParaRPr lang="en-US" sz="155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mt-MT" sz="15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20418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g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fuqna dan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il-għawġ? X’inhu xogħlok? Minn fejn int ġej? Liema hu pajjiżek?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minn liema po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 int?”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</a:t>
            </a:r>
            <a:r>
              <a:rPr lang="en-US" sz="15500" dirty="0">
                <a:latin typeface="Times New Roman" panose="02020603050405020304" pitchFamily="18" charset="0"/>
              </a:rPr>
              <a:t>a</a:t>
            </a:r>
            <a:r>
              <a:rPr lang="mt-MT" sz="15500" dirty="0">
                <a:latin typeface="Times New Roman" panose="02020603050405020304" pitchFamily="18" charset="0"/>
              </a:rPr>
              <a:t>lilhom: </a:t>
            </a:r>
            <a:endParaRPr lang="en-US" sz="155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 Għebrew, u</a:t>
            </a: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nqim</a:t>
            </a:r>
            <a:endParaRPr lang="mt-MT" sz="15500" b="1" dirty="0">
              <a:solidFill>
                <a:srgbClr val="582A04"/>
              </a:solidFill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lill-Mulej, Alla tas-sema, </a:t>
            </a:r>
            <a:endParaRPr lang="en-US" sz="15500" b="1" i="1" dirty="0"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n-US" sz="15500" b="1" dirty="0">
                <a:solidFill>
                  <a:srgbClr val="582A04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għamel il-baħar u l-art.”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Dawk l-irġiel beżgħu biża’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kbir, u qalulu: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għax għamiltu?”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 billi hu qalilhom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kollox, saru jafu li kien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ħarab minn quddiem</a:t>
            </a:r>
            <a:endParaRPr lang="mt-MT" sz="15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il-Mulej. Imbagħad qalulu: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“X’se nagħmlu bik, biex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il-baħar jikkwitalna?”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 il-baħar baqa’ jżid. Qalilhom:</a:t>
            </a:r>
            <a:endParaRPr lang="mt-MT" sz="155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Aqbduni u</a:t>
            </a: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ixħtuni </a:t>
            </a:r>
            <a:endParaRPr lang="en-US" sz="15500" b="1" i="1" dirty="0"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l-baħar, u l-baħar jikkwitalkom. Għax naf li din it-tempesta kollha waqgħet fuqkom ħtija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tiegħi.”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In-nies armaw jaqdfu biex jerġgħu jaqbdu l-art, iżda ma seħħilhomx, għax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it-taqlib tal-baħar baqa’</a:t>
            </a: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jżid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kontrihom. Għalhekk sejħu l-Mulej u qalu: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“Jaħasra, Mulej, nitolbuk li ma tħalliniex nintilfu ħtija tal-ħajja ta’ dan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il-bniedem, u twaħħalniex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ħatja ta’demm bla ħtija, għax kont int, Mulej, li għamilt kif għ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ġbok.”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qab</a:t>
            </a:r>
            <a:r>
              <a:rPr lang="en-US" sz="15500" dirty="0">
                <a:latin typeface="Times New Roman" panose="02020603050405020304" pitchFamily="18" charset="0"/>
              </a:rPr>
              <a:t>du</a:t>
            </a:r>
            <a:r>
              <a:rPr lang="mt-MT" sz="15500" dirty="0">
                <a:latin typeface="Times New Roman" panose="02020603050405020304" pitchFamily="18" charset="0"/>
              </a:rPr>
              <a:t> ’l Ġona u xeħtuh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298"/>
            <a:ext cx="22481635" cy="1256469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il-baħar, u l-baħar raqqad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il-qilla tiegħu. U l-irġiel qabadhom biża’ kbira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mill-Mulej, u offrew</a:t>
            </a:r>
            <a:br>
              <a:rPr lang="en-US" sz="15500" dirty="0">
                <a:latin typeface="Times New Roman" panose="02020603050405020304" pitchFamily="18" charset="0"/>
              </a:rPr>
            </a:br>
            <a:r>
              <a:rPr lang="mt-MT" sz="15500" dirty="0">
                <a:latin typeface="Times New Roman" panose="02020603050405020304" pitchFamily="18" charset="0"/>
              </a:rPr>
              <a:t>sagrifiċċji lill-Mulej 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794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Il-kelma tal-Mulej waslet lil Ġona bin Amittaj, u qallu: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 Ninwè, il-belt il-kbira, u xandrilha li</a:t>
            </a:r>
            <a:endParaRPr lang="mt-MT" sz="155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79314"/>
            <a:ext cx="22481635" cy="1216688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għamlu wegħdiet.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l-Mulej qabbad ħuta kbira tibla’ ’l Ġona</a:t>
            </a:r>
            <a:r>
              <a:rPr lang="en-US" sz="15500" dirty="0"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latin typeface="Times New Roman" panose="02020603050405020304" pitchFamily="18" charset="0"/>
              </a:rPr>
              <a:t>Ġona</a:t>
            </a:r>
            <a:r>
              <a:rPr lang="mt-MT" sz="15500" dirty="0">
                <a:latin typeface="Times New Roman" panose="02020603050405020304" pitchFamily="18" charset="0"/>
              </a:rPr>
              <a:t> baqa’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tlitt</a:t>
            </a:r>
            <a:r>
              <a:rPr lang="mt-MT" sz="15500" dirty="0">
                <a:latin typeface="Times New Roman" panose="02020603050405020304" pitchFamily="18" charset="0"/>
              </a:rPr>
              <a:t> ijiem u tliet iljieli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f’żaqq il-ħuta. U l-Mulej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3654580"/>
            <a:ext cx="22481635" cy="529082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kellem lill-ħuta, u din xeħtet lil Ġona fuq l-art.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4" y="471581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625459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402110"/>
            <a:ext cx="22481635" cy="77957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Fid-dwejjaq tiegħi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 sejjaħt,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weġibni;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91582"/>
            <a:ext cx="22481635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mill-ġuf ta’ Art l-Imwiet krabt għall-għajnuna,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leħn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smajtu.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85768"/>
            <a:ext cx="22481635" cy="742845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tfajtni fil-qiegħ,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 nofs il-baħar,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l-wied dar miegħi;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693780"/>
            <a:ext cx="22481635" cy="721242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-imwieġ il-kbar u l-ħalel kollha tiegħek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għaddew minn fuqi.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/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ħżunithom telgħet quddiemi.”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Imma Ġona qam  biex</a:t>
            </a:r>
            <a:endParaRPr lang="mt-MT" sz="15500" i="1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jaħrab lejn Tarsis minn </a:t>
            </a:r>
            <a:endParaRPr lang="mt-MT" sz="15500" i="1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quddiem il-Mulej.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79314"/>
            <a:ext cx="22481635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 għedt: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Tgerrixt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quddiem wiċċek: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nerġa’ nara 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t-tempju mqaddes tiegħek?”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49764"/>
            <a:ext cx="22481635" cy="75004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ġo fija kelli ruħi mħeddla,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fil-Mulej ftakart;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466006"/>
            <a:ext cx="22481635" cy="96679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t-talba tiegħi telgħet sa quddiemek,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fit-tempju mqaddes tiegħek.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43898" y="418993"/>
            <a:ext cx="22111953" cy="11762002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8123" y="2106010"/>
            <a:ext cx="23123504" cy="89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25-37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-1"/>
            <a:ext cx="22754528" cy="1254457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iqum wieħed għaref fil-</a:t>
            </a:r>
            <a:r>
              <a:rPr lang="en-US" sz="15500" dirty="0">
                <a:latin typeface="Times New Roman" panose="02020603050405020304" pitchFamily="18" charset="0"/>
              </a:rPr>
              <a:t>L</a:t>
            </a:r>
            <a:r>
              <a:rPr lang="mt-MT" sz="15500" dirty="0">
                <a:latin typeface="Times New Roman" panose="02020603050405020304" pitchFamily="18" charset="0"/>
              </a:rPr>
              <a:t>iġi u, biex iġarrab lil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staqsieh: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x’nagħmel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/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Niżel Ġaffa, fejn in</a:t>
            </a:r>
            <a:r>
              <a:rPr lang="en-US" sz="15500" dirty="0">
                <a:latin typeface="Times New Roman" panose="02020603050405020304" pitchFamily="18" charset="0"/>
              </a:rPr>
              <a:t>z</a:t>
            </a:r>
            <a:r>
              <a:rPr lang="mt-MT" sz="15500" dirty="0">
                <a:latin typeface="Times New Roman" panose="02020603050405020304" pitchFamily="18" charset="0"/>
              </a:rPr>
              <a:t>erta ġifen sejjer lejn Tarsis, ħallas il-passaġġ, u telaq fuqu biex imur magħhom f’Tarsis, ’il bogħod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5833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niret il-ħajja ta’ dejjem?”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Qallu Ġes</a:t>
            </a:r>
            <a:r>
              <a:rPr lang="en-US" sz="15500" dirty="0">
                <a:latin typeface="Times New Roman" panose="02020603050405020304" pitchFamily="18" charset="0"/>
              </a:rPr>
              <a:t>ù:</a:t>
            </a: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“Fil-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iġi x’hemm miktub? Inti x’taqra fiha?”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20417"/>
            <a:ext cx="22481635" cy="1259999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dak wieġeb: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għandek tħobb lil Mulej, Alla tiegħek,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’qalbek kollha,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b’ruħek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bil-qawwa tiegħek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20417"/>
            <a:ext cx="22481635" cy="1259999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u b’moħħok kollu, u lill-proxxmu tiegħek bħalek innifsek.”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Qallu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“Sewwa weġibt, agħmel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2917"/>
            <a:ext cx="22481635" cy="1259999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 tgħix”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dak, biex juri li kellu raġun, qal lil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 l-proxxmu tiegħi min hu?”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3500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reġa’ qabad jgħidlu: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raġel kien nieżel Ġeriko minn Ġerusalemm,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waqa’ f’idejn il-ħallelin;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3500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neżżgħuh, biċċruh bis-swat u telqu, u ħallewh nofs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mejjet. 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z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erta kien 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żel qassis minn dik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it-triq u rah, għadda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-3500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mal-ġenb u baqa’ sejjer.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ukoll wieħed levita, meta wasal hemm u rah, għadda minn mal-ġenb u baqa’ sejjer. Imma kien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2084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għaddej minn hemm wieħed Samaritan, wasal ħdejh, rah u tħassru.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Resaq lejh, dewwilhu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l-ġrieħi biż-żejt u l-inbid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rabathomlu, u mbagħ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 tellgħu fuq il-bhima tiegħu, wasslu f’lukanda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ħa ħsiebu. L-għada ħareġ biċċtejn flus, tahom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tal-lukanda u qallu: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&lt;Ħu ħsiebu; jekk tonfoq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ħaġa iżjed, irroddielek jien meta nerġa’ ngħaddi.&gt;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dawn it-tlieta,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459060" y="0"/>
            <a:ext cx="22481635" cy="125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t-MT" sz="15500" dirty="0">
                <a:latin typeface="Times New Roman" panose="02020603050405020304" pitchFamily="18" charset="0"/>
              </a:rPr>
              <a:t>mill-Mulej. Iżda l-Mul</a:t>
            </a:r>
            <a:r>
              <a:rPr lang="en-US" sz="15500" dirty="0">
                <a:latin typeface="Times New Roman" panose="02020603050405020304" pitchFamily="18" charset="0"/>
              </a:rPr>
              <a:t>e</a:t>
            </a:r>
            <a:r>
              <a:rPr lang="mt-MT" sz="15500" dirty="0">
                <a:latin typeface="Times New Roman" panose="02020603050405020304" pitchFamily="18" charset="0"/>
              </a:rPr>
              <a:t>j bagħat </a:t>
            </a:r>
            <a:r>
              <a:rPr lang="en-GB" sz="15500" dirty="0" err="1">
                <a:latin typeface="Times New Roman" panose="02020603050405020304" pitchFamily="18" charset="0"/>
              </a:rPr>
              <a:t>riefnu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fuq il-baħar, </a:t>
            </a:r>
            <a:endParaRPr lang="en-US" sz="155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mt-MT" sz="15500" dirty="0">
                <a:latin typeface="Times New Roman" panose="02020603050405020304" pitchFamily="18" charset="0"/>
              </a:rPr>
              <a:t>u qamet taqliba kbira, </a:t>
            </a:r>
            <a:endParaRPr lang="en-US" sz="155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mt-MT" sz="15500" dirty="0">
                <a:latin typeface="Times New Roman" panose="02020603050405020304" pitchFamily="18" charset="0"/>
              </a:rPr>
              <a:t>hekk li l-ġifen kien għoddu nqasam. Il-baħrin twerwru,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251322"/>
            <a:ext cx="22481635" cy="1202533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min jidhirlek li ġieb ruħu ta’ proxxmu ma’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li  waqa’ f’idejn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il-ħallelin?”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ħenn għalih,”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772170"/>
            <a:ext cx="22481635" cy="705564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wieġbu dak. Qallu Ġes</a:t>
            </a:r>
            <a:r>
              <a:rPr lang="en-US" sz="15500" dirty="0">
                <a:latin typeface="Times New Roman" panose="02020603050405020304" pitchFamily="18" charset="0"/>
              </a:rPr>
              <a:t>ù:</a:t>
            </a: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Mur, u għamel hekk int ukoll.”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u kull wieħed minnhom beda jgħajjat lill-alla tiegħu; u waddbu l-baħar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il-merkanzija li kien hemm fuq il-ġifen, biex iħaffu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minn fuqhom. Iżda Ġona niżel isfel nett tal-ġifen, imtedd u raqad fil-fond. Imbagħad resaq fuqu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</a:rPr>
              <a:t>l-kaptan u qallu: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kif int rieqed? Qum, </a:t>
            </a:r>
            <a:endParaRPr lang="en-US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sejjaħ lil Alla tiegħek! Għandu mnejn Alla jiftakar fina u ma nintilfux.”</a:t>
            </a:r>
            <a:endParaRPr lang="en-US" sz="15500" dirty="0">
              <a:solidFill>
                <a:srgbClr val="421C5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0"/>
            <a:ext cx="22481635" cy="125999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bdew jgħidu wieħed lil ieħor:</a:t>
            </a:r>
            <a:endParaRPr lang="en-US" sz="15500" b="1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“Ejjew nitfgħu x-xorti,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nkunu nafu ta’ min hi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l-ħtija li waqa’ fuqna dan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961</Words>
  <Application>Microsoft Office PowerPoint</Application>
  <PresentationFormat>Custom</PresentationFormat>
  <Paragraphs>134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Franklin Gothic Book</vt:lpstr>
      <vt:lpstr>Times New Roman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40</cp:revision>
  <dcterms:created xsi:type="dcterms:W3CDTF">2011-09-05T20:01:36Z</dcterms:created>
  <dcterms:modified xsi:type="dcterms:W3CDTF">2023-07-31T06:32:52Z</dcterms:modified>
</cp:coreProperties>
</file>