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4"/>
  </p:notesMasterIdLst>
  <p:sldIdLst>
    <p:sldId id="315" r:id="rId3"/>
    <p:sldId id="265" r:id="rId4"/>
    <p:sldId id="310" r:id="rId5"/>
    <p:sldId id="311" r:id="rId6"/>
    <p:sldId id="328" r:id="rId7"/>
    <p:sldId id="312" r:id="rId8"/>
    <p:sldId id="326" r:id="rId9"/>
    <p:sldId id="330" r:id="rId10"/>
    <p:sldId id="331" r:id="rId11"/>
    <p:sldId id="269" r:id="rId12"/>
    <p:sldId id="327" r:id="rId13"/>
    <p:sldId id="332" r:id="rId14"/>
    <p:sldId id="305" r:id="rId15"/>
    <p:sldId id="335" r:id="rId16"/>
    <p:sldId id="333" r:id="rId17"/>
    <p:sldId id="293" r:id="rId18"/>
    <p:sldId id="336" r:id="rId19"/>
    <p:sldId id="334" r:id="rId20"/>
    <p:sldId id="607" r:id="rId21"/>
    <p:sldId id="337" r:id="rId22"/>
    <p:sldId id="608" r:id="rId23"/>
    <p:sldId id="261" r:id="rId24"/>
    <p:sldId id="277" r:id="rId25"/>
    <p:sldId id="300" r:id="rId26"/>
    <p:sldId id="609" r:id="rId27"/>
    <p:sldId id="339" r:id="rId28"/>
    <p:sldId id="314" r:id="rId29"/>
    <p:sldId id="308" r:id="rId30"/>
    <p:sldId id="340" r:id="rId31"/>
    <p:sldId id="341" r:id="rId32"/>
    <p:sldId id="316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00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434085"/>
            <a:ext cx="23399750" cy="97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7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5736"/>
            <a:ext cx="23399750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lill-Mulej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 ġdida,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għamel ħwejjeġ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tal-għaġeb.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151" y="1475458"/>
            <a:ext cx="2174391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Ġibitlu r-rebħa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l-leminija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d-driegħ imqaddsa tiegħu.</a:t>
            </a:r>
          </a:p>
        </p:txBody>
      </p:sp>
    </p:spTree>
    <p:extLst>
      <p:ext uri="{BB962C8B-B14F-4D97-AF65-F5344CB8AC3E}">
        <p14:creationId xmlns:p14="http://schemas.microsoft.com/office/powerpoint/2010/main" val="44614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159" y="1375736"/>
            <a:ext cx="2174391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tiegħu, f’għajnejn il-ġnus wera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2536868"/>
            <a:ext cx="21743916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 fit-tieba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l-fedeltà tiegħu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mal-poplu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345915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1303728"/>
            <a:ext cx="22538503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 kollha,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tarf għall-ieħor,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rat is-salvazzjoni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536868"/>
            <a:ext cx="22538503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Għajtu bil-ferħ lill-Mulej fl-art kollha, infexxu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fil-hena, ifirħu u għannu!</a:t>
            </a: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4766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253453" y="4792242"/>
            <a:ext cx="2339975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466496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Pawlu, qaddej ta’ Kristu Ġesù, imsejjaħ biex ikun appostlu, maħtur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għall-Evanġelju ta’ Alla. Dan hu l-Evanġelju li Alla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43647" y="2536868"/>
            <a:ext cx="21743916" cy="736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llum la twebbsux qalbkom, iżda isimgħu leħen il-Mulej.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253453" y="4792242"/>
            <a:ext cx="2339975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1810" y="1735970"/>
            <a:ext cx="23399750" cy="91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US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32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31" y="2618231"/>
            <a:ext cx="22394487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 </a:t>
            </a:r>
            <a:r>
              <a:rPr lang="mt-MT" sz="15500" dirty="0">
                <a:latin typeface="Times New Roman" panose="02020603050405020304" pitchFamily="18" charset="0"/>
              </a:rPr>
              <a:t>meta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l-folla tan-nies żdiedet, Ġesù qabad u qal: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179314"/>
            <a:ext cx="22617763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“Nisel ħażin huwa dan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in-nisel! Irid sinjal!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ebda sinjal ma jingħatalu ħlief is-sinjal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a’ Ġona. 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993" y="1426391"/>
            <a:ext cx="22617763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bħalma Ġona sar sinjal għan-nies ta’ Ninwè,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isir Bin il-bniedem għal dan in-nisel.</a:t>
            </a:r>
          </a:p>
        </p:txBody>
      </p:sp>
    </p:spTree>
    <p:extLst>
      <p:ext uri="{BB962C8B-B14F-4D97-AF65-F5344CB8AC3E}">
        <p14:creationId xmlns:p14="http://schemas.microsoft.com/office/powerpoint/2010/main" val="3512285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997" y="1425597"/>
            <a:ext cx="22545755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F’jum il-ħaqq, is-sultana tan-Nofsinhar għad tqum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man-nies ta’ dan in-nisel u tikkundannahom,</a:t>
            </a:r>
          </a:p>
        </p:txBody>
      </p:sp>
    </p:spTree>
    <p:extLst>
      <p:ext uri="{BB962C8B-B14F-4D97-AF65-F5344CB8AC3E}">
        <p14:creationId xmlns:p14="http://schemas.microsoft.com/office/powerpoint/2010/main" val="86733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233756"/>
            <a:ext cx="22322480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hi ġiet mit-truf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tal-art biex tisma’ l-għerf ta’ Salamun; u araw li hawnhekk hawn min hu aqwa minn Salamun! </a:t>
            </a:r>
          </a:p>
        </p:txBody>
      </p:sp>
    </p:spTree>
    <p:extLst>
      <p:ext uri="{BB962C8B-B14F-4D97-AF65-F5344CB8AC3E}">
        <p14:creationId xmlns:p14="http://schemas.microsoft.com/office/powerpoint/2010/main" val="10296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1425597"/>
            <a:ext cx="22538504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F’jum il-ħaqq, in-nies ta’ Ninwè għad iqumu ma’ dan in-nisel u jikkundannawh, </a:t>
            </a:r>
          </a:p>
        </p:txBody>
      </p:sp>
    </p:spTree>
    <p:extLst>
      <p:ext uri="{BB962C8B-B14F-4D97-AF65-F5344CB8AC3E}">
        <p14:creationId xmlns:p14="http://schemas.microsoft.com/office/powerpoint/2010/main" val="32854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214285"/>
            <a:ext cx="22112457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huma nidmu wara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l-predikazzjoni ta’ Ġona;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araw li hawnhekk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 min hu aqwa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Ġona!”  </a:t>
            </a:r>
          </a:p>
        </p:txBody>
      </p:sp>
    </p:spTree>
    <p:extLst>
      <p:ext uri="{BB962C8B-B14F-4D97-AF65-F5344CB8AC3E}">
        <p14:creationId xmlns:p14="http://schemas.microsoft.com/office/powerpoint/2010/main" val="3285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826536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kien wiegħed permezz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tal-profeti fil-Kotba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Mqaddsa dwar Ibnu Ġesù Kristu Sidna li, skont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it-tnissil tal-ġisem, </a:t>
            </a:r>
          </a:p>
        </p:txBody>
      </p:sp>
    </p:spTree>
    <p:extLst>
      <p:ext uri="{BB962C8B-B14F-4D97-AF65-F5344CB8AC3E}">
        <p14:creationId xmlns:p14="http://schemas.microsoft.com/office/powerpoint/2010/main" val="197798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0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14285"/>
            <a:ext cx="22466496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twieled min-nisel ta’ David, u skont l-Ispirtu s-Santu, ġie rivelat bħala l-Iben ta’ Alla b’kull qawwa permezz tal-qawmien mill-imwiet. </a:t>
            </a:r>
          </a:p>
        </p:txBody>
      </p:sp>
    </p:spTree>
    <p:extLst>
      <p:ext uri="{BB962C8B-B14F-4D97-AF65-F5344CB8AC3E}">
        <p14:creationId xmlns:p14="http://schemas.microsoft.com/office/powerpoint/2010/main" val="134831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Bih aħna rċevejna l-grazzja tal-appostolat biex inwasslu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għall-ubbidjenza tal-fidi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l-bnedmin fost il-ġnus kollha għall-ġieħ ta’ismu.</a:t>
            </a:r>
          </a:p>
        </p:txBody>
      </p:sp>
    </p:spTree>
    <p:extLst>
      <p:ext uri="{BB962C8B-B14F-4D97-AF65-F5344CB8AC3E}">
        <p14:creationId xmlns:p14="http://schemas.microsoft.com/office/powerpoint/2010/main" val="134831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14285"/>
            <a:ext cx="2253850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Fosthom tinsabu intom ukoll, imsejħin biex tkunu ta’ Ġesù Kristu;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lill-maħbubin kollha ta’ Alla li jinsabu Ruma</a:t>
            </a:r>
          </a:p>
        </p:txBody>
      </p:sp>
    </p:spTree>
    <p:extLst>
      <p:ext uri="{BB962C8B-B14F-4D97-AF65-F5344CB8AC3E}">
        <p14:creationId xmlns:p14="http://schemas.microsoft.com/office/powerpoint/2010/main" val="309531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35298"/>
            <a:ext cx="22610512" cy="14519331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msejħin biex ikunu qaddisin: grazzja lilkom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sliem mingħand Alla Missierna u Sidna Ġesù Kristu!</a:t>
            </a:r>
          </a:p>
          <a:p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6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" y="4427786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 il-Mulej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755378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415</Words>
  <Application>Microsoft Office PowerPoint</Application>
  <PresentationFormat>Custom</PresentationFormat>
  <Paragraphs>74</Paragraphs>
  <Slides>31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54</cp:revision>
  <dcterms:created xsi:type="dcterms:W3CDTF">2011-07-27T17:48:55Z</dcterms:created>
  <dcterms:modified xsi:type="dcterms:W3CDTF">2023-08-07T05:57:31Z</dcterms:modified>
</cp:coreProperties>
</file>