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7" r:id="rId2"/>
    <p:sldId id="258" r:id="rId3"/>
    <p:sldId id="259" r:id="rId4"/>
    <p:sldId id="260" r:id="rId5"/>
    <p:sldId id="308" r:id="rId6"/>
    <p:sldId id="298" r:id="rId7"/>
    <p:sldId id="299" r:id="rId8"/>
    <p:sldId id="300" r:id="rId9"/>
    <p:sldId id="263" r:id="rId10"/>
    <p:sldId id="311" r:id="rId11"/>
    <p:sldId id="264" r:id="rId12"/>
    <p:sldId id="266" r:id="rId13"/>
    <p:sldId id="294" r:id="rId14"/>
    <p:sldId id="302" r:id="rId15"/>
    <p:sldId id="268" r:id="rId16"/>
    <p:sldId id="269" r:id="rId17"/>
    <p:sldId id="303" r:id="rId18"/>
    <p:sldId id="607" r:id="rId19"/>
    <p:sldId id="290" r:id="rId20"/>
    <p:sldId id="608" r:id="rId21"/>
    <p:sldId id="295" r:id="rId22"/>
    <p:sldId id="273" r:id="rId23"/>
    <p:sldId id="274" r:id="rId24"/>
    <p:sldId id="275" r:id="rId25"/>
    <p:sldId id="276" r:id="rId26"/>
    <p:sldId id="277" r:id="rId27"/>
    <p:sldId id="278" r:id="rId28"/>
    <p:sldId id="309" r:id="rId29"/>
    <p:sldId id="310" r:id="rId30"/>
    <p:sldId id="609" r:id="rId31"/>
    <p:sldId id="307" r:id="rId32"/>
    <p:sldId id="296" r:id="rId3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2" autoAdjust="0"/>
    <p:restoredTop sz="94660"/>
  </p:normalViewPr>
  <p:slideViewPr>
    <p:cSldViewPr>
      <p:cViewPr varScale="1">
        <p:scale>
          <a:sx n="44" d="100"/>
          <a:sy n="44" d="100"/>
        </p:scale>
        <p:origin x="90" y="6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D2891E-2240-43CB-90E1-A97BB4EA823F}" type="datetimeFigureOut">
              <a:rPr lang="mt-MT"/>
              <a:pPr>
                <a:defRPr/>
              </a:pPr>
              <a:t>10/08/2023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0E8F81-8B3E-4AF1-AE8A-C1BF8495B30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17155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F235F887-6AF4-4EA4-B953-1905C3DE0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034B4D90-A9E9-4D20-845F-71049DCE7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E4598E68-9F01-4A37-93B4-C8E89447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94A64E84-6BE3-437E-B3FA-0C5C81FA1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AA7D236B-29CD-4499-A0DA-1D54B8FE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A85A0F95-4BCA-4F50-859A-5C02FE573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C40B372E-9D97-47F8-8C7B-05481D1EF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F9C25D70-A89B-48B7-8D93-8E0FA9172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62869A73-9337-46BD-8475-F4F7942F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CF51D440-51D1-4B4F-B371-5496FBB4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3749969C-5A96-45A9-B45A-7C1625AD6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1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9082B91D-D6B7-4AF7-95C9-CEB786DC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619474"/>
            <a:ext cx="23399749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 4, 20-25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10" i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483570"/>
            <a:ext cx="22682520" cy="85689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ħalma wieħed fl-imgħoddi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b’fomm il-profeti qaddisin tiegħu.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6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11562"/>
            <a:ext cx="23399749" cy="59529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6489" y="1475458"/>
            <a:ext cx="21766771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jsalvana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mill-għeddewwa tagħna,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minn idejn dawk kollha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jobogħduna.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795" y="1440248"/>
            <a:ext cx="18318159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B’hekk juri 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iena ma’missieijietna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jiftakar fil-patt qaddis tiegħu.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39554"/>
            <a:ext cx="23399749" cy="59529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1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1660" y="288120"/>
            <a:ext cx="21496429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Jiftakar fil-ħalfa li ħalef lil Abraham missierna: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jagħtina l-grazzja li,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 li jeħlisna minn idejn l-għedewwa tagħna,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1432" y="1440248"/>
            <a:ext cx="21096885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naqduh bla biża’ tul ħajjitna kollha,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bil-ġustzzja u l-qdusija quddiemu ħajjitna kollha.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447566"/>
            <a:ext cx="23399749" cy="770485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5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974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880357" y="1483291"/>
            <a:ext cx="19639035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il-foqra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fl-ispirtu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hija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Saltna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tas-Smewwiet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35298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quddiem 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il-wegħda ta’ Alla Abraham ma qagħadx italla’ u jniżżel jekk jemminx jew le, imma ssaħħaħ fil-fidi, filwaqt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12, 13-21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8084" b="1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322480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xi ħadd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mill-folla qal lil Ġes</a:t>
            </a:r>
            <a:r>
              <a:rPr lang="en-US" sz="15500" dirty="0">
                <a:latin typeface="Times New Roman" panose="02020603050405020304" pitchFamily="18" charset="0"/>
              </a:rPr>
              <a:t>ù:</a:t>
            </a:r>
            <a:endParaRPr 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“Mgħallem, għid lil ħija jaqsam il-wirt miegħi.”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Wieġbu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“Ħabib, min qegħedni mħallef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fuqkom, jew qabbadni nqassmilkom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il-ġid bejnietkom?”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qal lin-nies: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88032"/>
            <a:ext cx="22538504" cy="120239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“Iftħu għajnejkom u ħarsu rwieħkom minn kull regħba, għax imqar jekk wieħed ikollu bir-radam, ħajtu ma tiddependix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794"/>
            <a:ext cx="22394488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mill-ġid li jkollu.”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qalilhom para</a:t>
            </a:r>
            <a:r>
              <a:rPr lang="en-US" sz="15500" dirty="0">
                <a:latin typeface="Times New Roman" panose="02020603050405020304" pitchFamily="18" charset="0"/>
              </a:rPr>
              <a:t>b</a:t>
            </a:r>
            <a:r>
              <a:rPr lang="mt-MT" sz="15500" dirty="0">
                <a:latin typeface="Times New Roman" panose="02020603050405020304" pitchFamily="18" charset="0"/>
              </a:rPr>
              <a:t>bola: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raġel għani ġabar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kotra ta’ frott mir-raba’ tiegħu. U beda jaħseb 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394488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 bejnu u bejnruħu: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‘X’se nagħmel? Għax dan il-frott kollu ma għandix fejn naħżnu!’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Qal: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‘Ara x’nagħmel,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23905"/>
            <a:ext cx="22394488" cy="1190873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inħott l-imħażen li għandi u nibni oħrajn akbar, u naħżen fihom il-qamħ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l-ġid kollu li għandi.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 lili nnifsi,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12918"/>
            <a:ext cx="22394488" cy="1190873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‘Ruħi, għandek ħażna kbira ta’ ġid għal bosta snin; mela strieħ, kul, ixrob, ixxala!’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qallu Alla: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1511462"/>
            <a:ext cx="22538504" cy="95770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‘Iblah li int! Dan il-lejl stess jitolbuk ruħek lura.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l-ħwejjeġ li ħejjet għalik,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min ikunu?’</a:t>
            </a:r>
          </a:p>
        </p:txBody>
      </p:sp>
    </p:spTree>
    <p:extLst>
      <p:ext uri="{BB962C8B-B14F-4D97-AF65-F5344CB8AC3E}">
        <p14:creationId xmlns:p14="http://schemas.microsoft.com/office/powerpoint/2010/main" val="260216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li gglorifika lil Alla u żamm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spc="-276" dirty="0">
                <a:latin typeface="Times New Roman" pitchFamily="18" charset="0"/>
              </a:rPr>
              <a:t>bis-sħiħ i</a:t>
            </a:r>
            <a:r>
              <a:rPr lang="en-US" altLang="mt-MT" sz="15500" spc="-276" dirty="0">
                <a:latin typeface="Times New Roman" pitchFamily="18" charset="0"/>
              </a:rPr>
              <a:t>l</a:t>
            </a:r>
            <a:r>
              <a:rPr lang="mt-MT" altLang="mt-MT" sz="15500" spc="-276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</a:t>
            </a:r>
            <a:r>
              <a:rPr lang="mt-MT" sz="15500" spc="-276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kien</a:t>
            </a:r>
            <a:r>
              <a:rPr lang="mt-MT" sz="15500" spc="-276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kien</a:t>
            </a:r>
            <a:r>
              <a:rPr lang="mt-MT" sz="15500" spc="-276" dirty="0">
                <a:latin typeface="Times New Roman" panose="02020603050405020304" pitchFamily="18" charset="0"/>
              </a:rPr>
              <a:t> għamillu </a:t>
            </a:r>
            <a:r>
              <a:rPr lang="en-US" sz="15500" dirty="0">
                <a:latin typeface="Times New Roman" panose="02020603050405020304" pitchFamily="18" charset="0"/>
              </a:rPr>
              <a:t>l</a:t>
            </a:r>
            <a:r>
              <a:rPr lang="mt-MT" sz="15500" dirty="0">
                <a:latin typeface="Times New Roman" panose="02020603050405020304" pitchFamily="18" charset="0"/>
              </a:rPr>
              <a:t>-wegħda kien qawwi </a:t>
            </a:r>
            <a:r>
              <a:rPr lang="mt-MT" sz="15500" spc="-276" dirty="0">
                <a:latin typeface="Times New Roman" panose="02020603050405020304" pitchFamily="18" charset="0"/>
              </a:rPr>
              <a:t>biżżejjed biex </a:t>
            </a:r>
            <a:r>
              <a:rPr lang="mt-MT" sz="15500" dirty="0">
                <a:latin typeface="Times New Roman" panose="02020603050405020304" pitchFamily="18" charset="0"/>
              </a:rPr>
              <a:t>iżomm kelmtu.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556372"/>
            <a:ext cx="22538504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jiġrilu min jiġma’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l-ġid għalih innifsu bla jistagħna quddiem Alla.”</a:t>
            </a:r>
          </a:p>
        </p:txBody>
      </p:sp>
    </p:spTree>
    <p:extLst>
      <p:ext uri="{BB962C8B-B14F-4D97-AF65-F5344CB8AC3E}">
        <p14:creationId xmlns:p14="http://schemas.microsoft.com/office/powerpoint/2010/main" val="418218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79714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9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5298"/>
            <a:ext cx="22466496" cy="1079748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U kien għalhekk li dan ġie lilu magħdud b’ġustizzja.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Iżda l-kelmiet</a:t>
            </a:r>
            <a:r>
              <a:rPr lang="en-US" sz="15500" dirty="0">
                <a:latin typeface="Times New Roman" panose="02020603050405020304" pitchFamily="18" charset="0"/>
              </a:rPr>
              <a:t> 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‘gie lilu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magħdud’ </a:t>
            </a:r>
            <a:r>
              <a:rPr lang="mt-MT" sz="15500" dirty="0">
                <a:latin typeface="Times New Roman" panose="02020603050405020304" pitchFamily="18" charset="0"/>
              </a:rPr>
              <a:t>ma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nkitbux </a:t>
            </a:r>
            <a:r>
              <a:rPr lang="en-US" altLang="mt-MT" sz="15500" dirty="0">
                <a:latin typeface="Times New Roman" pitchFamily="18" charset="0"/>
              </a:rPr>
              <a:t>g</a:t>
            </a:r>
            <a:r>
              <a:rPr lang="mt-MT" altLang="mt-MT" sz="15500" dirty="0">
                <a:latin typeface="Times New Roman" pitchFamily="18" charset="0"/>
              </a:rPr>
              <a:t>ħalih</a:t>
            </a:r>
            <a:r>
              <a:rPr lang="en-US" altLang="mt-MT" sz="15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biss, </a:t>
            </a:r>
            <a:endParaRPr lang="mt-MT" altLang="mt-MT" sz="155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88253"/>
            <a:ext cx="22466496" cy="1202348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għad ikun magħdud ukoll lilna li nemmnu f’dak li qajjem mill-imwiet lil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Sidna, li kien</a:t>
            </a:r>
            <a:r>
              <a:rPr lang="en-US" altLang="mt-MT" sz="15500" dirty="0">
                <a:latin typeface="Times New Roman" pitchFamily="18" charset="0"/>
              </a:rPr>
              <a:t> m</a:t>
            </a:r>
            <a:r>
              <a:rPr lang="mt-MT" altLang="mt-MT" sz="15500" dirty="0">
                <a:latin typeface="Times New Roman" pitchFamily="18" charset="0"/>
              </a:rPr>
              <a:t>ogħti</a:t>
            </a:r>
            <a:r>
              <a:rPr lang="en-US" altLang="mt-MT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għall-mewt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għal </a:t>
            </a:r>
            <a:r>
              <a:rPr lang="mt-MT" sz="15500" dirty="0">
                <a:latin typeface="Times New Roman" panose="02020603050405020304" pitchFamily="18" charset="0"/>
              </a:rPr>
              <a:t>dnubietna,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594231"/>
            <a:ext cx="22538504" cy="7413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u mqajjem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għall-ġustifikazzjoni tagħna.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spc="-276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2373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5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35698"/>
            <a:ext cx="23399749" cy="59529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Imbierek il-Mulej, </a:t>
            </a:r>
            <a:endParaRPr lang="en-GB" sz="160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ta’ Iżrael, għaliex ġie </a:t>
            </a:r>
            <a:r>
              <a:rPr lang="en-US" sz="160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jżur</a:t>
            </a:r>
            <a:r>
              <a:rPr lang="en-US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jifdi l-poplu tiegħu</a:t>
            </a:r>
            <a:endParaRPr lang="mt-MT" sz="16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455" y="683370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2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537929"/>
            <a:ext cx="22682520" cy="75241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 waqqaf għalina qawwa ta’ salvazzjoni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f’dar David qaddej tiegħu,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522</Words>
  <Application>Microsoft Office PowerPoint</Application>
  <PresentationFormat>Custom</PresentationFormat>
  <Paragraphs>73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38</cp:revision>
  <dcterms:created xsi:type="dcterms:W3CDTF">2011-09-05T19:44:21Z</dcterms:created>
  <dcterms:modified xsi:type="dcterms:W3CDTF">2023-08-10T03:35:07Z</dcterms:modified>
</cp:coreProperties>
</file>