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6"/>
  </p:notesMasterIdLst>
  <p:sldIdLst>
    <p:sldId id="309" r:id="rId3"/>
    <p:sldId id="265" r:id="rId4"/>
    <p:sldId id="310" r:id="rId5"/>
    <p:sldId id="311" r:id="rId6"/>
    <p:sldId id="341" r:id="rId7"/>
    <p:sldId id="312" r:id="rId8"/>
    <p:sldId id="342" r:id="rId9"/>
    <p:sldId id="332" r:id="rId10"/>
    <p:sldId id="333" r:id="rId11"/>
    <p:sldId id="305" r:id="rId12"/>
    <p:sldId id="334" r:id="rId13"/>
    <p:sldId id="270" r:id="rId14"/>
    <p:sldId id="304" r:id="rId15"/>
    <p:sldId id="330" r:id="rId16"/>
    <p:sldId id="335" r:id="rId17"/>
    <p:sldId id="294" r:id="rId18"/>
    <p:sldId id="336" r:id="rId19"/>
    <p:sldId id="337" r:id="rId20"/>
    <p:sldId id="345" r:id="rId21"/>
    <p:sldId id="260" r:id="rId22"/>
    <p:sldId id="346" r:id="rId23"/>
    <p:sldId id="261" r:id="rId24"/>
    <p:sldId id="277" r:id="rId25"/>
    <p:sldId id="300" r:id="rId26"/>
    <p:sldId id="313" r:id="rId27"/>
    <p:sldId id="314" r:id="rId28"/>
    <p:sldId id="307" r:id="rId29"/>
    <p:sldId id="343" r:id="rId30"/>
    <p:sldId id="315" r:id="rId31"/>
    <p:sldId id="344" r:id="rId32"/>
    <p:sldId id="331" r:id="rId33"/>
    <p:sldId id="340" r:id="rId34"/>
    <p:sldId id="316" r:id="rId35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CD4B5"/>
    <a:srgbClr val="0000CC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2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1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567954"/>
            <a:ext cx="23399749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spc="-55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spc="-55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GB" sz="15500" b="1" spc="-55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spc="-55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17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3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1403450"/>
            <a:ext cx="1955460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Iqum Alla! Jixxerrdu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l-għedewwa tiegħu;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jaħarbu minn quddiemu dawk li jobogħduh.</a:t>
            </a:r>
          </a:p>
        </p:txBody>
      </p:sp>
    </p:spTree>
    <p:extLst>
      <p:ext uri="{BB962C8B-B14F-4D97-AF65-F5344CB8AC3E}">
        <p14:creationId xmlns:p14="http://schemas.microsoft.com/office/powerpoint/2010/main" val="345915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803" y="2411562"/>
            <a:ext cx="1937316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l-ġusti jithennew quddiem Alla,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jifirħu u jaqbżu bil-ferħ.</a:t>
            </a:r>
          </a:p>
        </p:txBody>
      </p:sp>
    </p:spTree>
    <p:extLst>
      <p:ext uri="{BB962C8B-B14F-4D97-AF65-F5344CB8AC3E}">
        <p14:creationId xmlns:p14="http://schemas.microsoft.com/office/powerpoint/2010/main" val="224140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0582" y="3289588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tagħna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Alla li jsalvana.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4779" y="1403450"/>
            <a:ext cx="19666097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 l-iltiema u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difensur tar-romol,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hu Alla fl-għamara mqaddsa tiegħu.</a:t>
            </a:r>
          </a:p>
        </p:txBody>
      </p:sp>
    </p:spTree>
    <p:extLst>
      <p:ext uri="{BB962C8B-B14F-4D97-AF65-F5344CB8AC3E}">
        <p14:creationId xmlns:p14="http://schemas.microsoft.com/office/powerpoint/2010/main" val="296567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691" y="1331442"/>
            <a:ext cx="21420955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jagħti d-dar lil dawk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huma weħidhom 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lill-ħabsin bir-riżq joħroġhom.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5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0582" y="3289588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tagħna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Alla li jsalvana.</a:t>
            </a:r>
          </a:p>
        </p:txBody>
      </p:sp>
    </p:spTree>
    <p:extLst>
      <p:ext uri="{BB962C8B-B14F-4D97-AF65-F5344CB8AC3E}">
        <p14:creationId xmlns:p14="http://schemas.microsoft.com/office/powerpoint/2010/main" val="283477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1770" y="1403450"/>
            <a:ext cx="19373161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Sidi l-Mulej minn jum għal ieħor!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Jieħu ħsiebna Alla,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is-salvatur tagħna.</a:t>
            </a: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794" y="1115418"/>
            <a:ext cx="19373161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tagħna hu Alla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jsalvana; il-Mulej Sidna  mill-mewt jeħlisna.</a:t>
            </a:r>
          </a:p>
        </p:txBody>
      </p:sp>
    </p:spTree>
    <p:extLst>
      <p:ext uri="{BB962C8B-B14F-4D97-AF65-F5344CB8AC3E}">
        <p14:creationId xmlns:p14="http://schemas.microsoft.com/office/powerpoint/2010/main" val="317977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2811" y="3714671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tagħna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Alla li jsalvana.</a:t>
            </a:r>
          </a:p>
        </p:txBody>
      </p:sp>
    </p:spTree>
    <p:extLst>
      <p:ext uri="{BB962C8B-B14F-4D97-AF65-F5344CB8AC3E}">
        <p14:creationId xmlns:p14="http://schemas.microsoft.com/office/powerpoint/2010/main" val="146203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65692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Ħuti, aħna m’aħniex midjunin mal-ġisem biex ngħixu skont il-ġisem. Għax jekk tgħixu skont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il-ġisem, tmutu; imma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9861" y="1187426"/>
            <a:ext cx="21359961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l-kelma tiegħek, Mulej, hi l-verità;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qaddisna permezz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tal-verità.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65692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4458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10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Darba s-Sibt,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kien qiegħed jgħallem f’waħda mis-sinagogi.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U kien hemm mara li kienet ilha tmintax</a:t>
            </a:r>
            <a:r>
              <a:rPr lang="en-GB" sz="15500" dirty="0">
                <a:latin typeface="Times New Roman" panose="02020603050405020304" pitchFamily="18" charset="0"/>
              </a:rPr>
              <a:t>-</a:t>
            </a:r>
            <a:r>
              <a:rPr lang="mt-MT" sz="15500" dirty="0">
                <a:latin typeface="Times New Roman" panose="02020603050405020304" pitchFamily="18" charset="0"/>
              </a:rPr>
              <a:t>il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sena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bi spirtu li kien imarradha; kienet milwija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ħafna, u ma kinitx tista’ tieqaf dritta għalkollox.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Kif raha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sejħilha u</a:t>
            </a:r>
          </a:p>
        </p:txBody>
      </p:sp>
    </p:spTree>
    <p:extLst>
      <p:ext uri="{BB962C8B-B14F-4D97-AF65-F5344CB8AC3E}">
        <p14:creationId xmlns:p14="http://schemas.microsoft.com/office/powerpoint/2010/main" val="867336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qalilha: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“Mara, inti meħlusa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mill-mard tiegħek.”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U qegħdilha jdejh fuqha, 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minnufih waqfet dritta</a:t>
            </a:r>
            <a:endParaRPr lang="mt-MT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07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13967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bdiet tfaħħar lil Alla.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Qabeż il-kap tas-sinagoga, b’saħna fuqu għax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fejjaq f’jum is-Sibt, u qal lin-nies: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81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84085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“Hemm sitt ijiem li fihom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 għandu jaħdem; mela fihom ejjew biex titfejqu, u mhux is-Sibt.”</a:t>
            </a:r>
            <a:endParaRPr lang="mt-MT" sz="155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60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“Uċuħ b’oħra,”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wieġbu l-Mulej: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“Mhux kull wieħed minnkom f’jum is-Sibt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iħoll il-barri jew il-ħmar</a:t>
            </a:r>
          </a:p>
        </p:txBody>
      </p:sp>
    </p:spTree>
    <p:extLst>
      <p:ext uri="{BB962C8B-B14F-4D97-AF65-F5344CB8AC3E}">
        <p14:creationId xmlns:p14="http://schemas.microsoft.com/office/powerpoint/2010/main" val="287126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 mill-maxtura u jieħdu biex jisqih?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mela għax illum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is-Sibt, din il-mara, bint Abraham, ma kellhiex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2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jekk tmewtu l-għemil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tal-ġisem bl-Ispirtu, tgħixu.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Dawk kollha li jmexxihom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l-Ispirtu ta’ Alla huma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wlied Alla. Għax intom </a:t>
            </a:r>
          </a:p>
        </p:txBody>
      </p:sp>
    </p:spTree>
    <p:extLst>
      <p:ext uri="{BB962C8B-B14F-4D97-AF65-F5344CB8AC3E}">
        <p14:creationId xmlns:p14="http://schemas.microsoft.com/office/powerpoint/2010/main" val="245151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57983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tinħall mill-irbit li fih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ix-Xitan ilu jżommha għal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tmintax-il sena sħaħ?”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Kif qal hekk, kull min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kien kontra tiegħu regħex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20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1484085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bil-mistħija; iżda n-nies ilkoll ferħu għal dawk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l-għeġubijiet kollha li kien qiegħed jagħmel.</a:t>
            </a:r>
          </a:p>
        </p:txBody>
      </p:sp>
    </p:spTree>
    <p:extLst>
      <p:ext uri="{BB962C8B-B14F-4D97-AF65-F5344CB8AC3E}">
        <p14:creationId xmlns:p14="http://schemas.microsoft.com/office/powerpoint/2010/main" val="1835041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563690"/>
            <a:ext cx="2131436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0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6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13967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rċevejtux l-ispirtu li jwassalkom għall-jasar biex terġgħu taqgħu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fil-biża’, imma rċevejtu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l-Ispirtu li </a:t>
            </a:r>
            <a:r>
              <a:rPr lang="mt-MT" sz="15500" spc="-300" dirty="0">
                <a:latin typeface="Times New Roman" panose="02020603050405020304" pitchFamily="18" charset="0"/>
              </a:rPr>
              <a:t>jagħmel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0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5298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spc="-300" dirty="0">
                <a:latin typeface="Times New Roman" panose="02020603050405020304" pitchFamily="18" charset="0"/>
              </a:rPr>
              <a:t>minnkom ulied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adottivi; </a:t>
            </a:r>
            <a:endParaRPr lang="en-US" sz="15500" spc="-3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u li bih aħna nistgħu ngħajtu: </a:t>
            </a:r>
            <a:r>
              <a:rPr lang="mt-MT" sz="15500" b="1" i="1" dirty="0">
                <a:latin typeface="Times New Roman" panose="02020603050405020304" pitchFamily="18" charset="0"/>
              </a:rPr>
              <a:t>&lt;Abbà! Missier!&gt;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Dan l-Ispirtu jixhed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flimkien mal-ispirtu tagħna </a:t>
            </a:r>
          </a:p>
        </p:txBody>
      </p:sp>
    </p:spTree>
    <p:extLst>
      <p:ext uri="{BB962C8B-B14F-4D97-AF65-F5344CB8AC3E}">
        <p14:creationId xmlns:p14="http://schemas.microsoft.com/office/powerpoint/2010/main" val="318800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li aħna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wlied Alla.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Jekk aħna wlied, aħna wkoll werrieta, werrieta ta’ Alla, werrieta ma’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Kristu: ladarba aħna nbatu </a:t>
            </a:r>
          </a:p>
        </p:txBody>
      </p:sp>
    </p:spTree>
    <p:extLst>
      <p:ext uri="{BB962C8B-B14F-4D97-AF65-F5344CB8AC3E}">
        <p14:creationId xmlns:p14="http://schemas.microsoft.com/office/powerpoint/2010/main" val="205586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869353"/>
            <a:ext cx="221457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miegħu, biex miegħu nkunu gglorifikati.</a:t>
            </a:r>
          </a:p>
        </p:txBody>
      </p:sp>
    </p:spTree>
    <p:extLst>
      <p:ext uri="{BB962C8B-B14F-4D97-AF65-F5344CB8AC3E}">
        <p14:creationId xmlns:p14="http://schemas.microsoft.com/office/powerpoint/2010/main" val="205586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676" y="4715818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tagħna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Alla li jsalvana.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899394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192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492</Words>
  <Application>Microsoft Office PowerPoint</Application>
  <PresentationFormat>Custom</PresentationFormat>
  <Paragraphs>80</Paragraphs>
  <Slides>33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Alfred Caruan a</cp:lastModifiedBy>
  <cp:revision>63</cp:revision>
  <dcterms:created xsi:type="dcterms:W3CDTF">2011-07-27T17:48:55Z</dcterms:created>
  <dcterms:modified xsi:type="dcterms:W3CDTF">2023-08-15T14:49:09Z</dcterms:modified>
</cp:coreProperties>
</file>