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9" r:id="rId3"/>
  </p:sldMasterIdLst>
  <p:notesMasterIdLst>
    <p:notesMasterId r:id="rId34"/>
  </p:notesMasterIdLst>
  <p:sldIdLst>
    <p:sldId id="288" r:id="rId4"/>
    <p:sldId id="313" r:id="rId5"/>
    <p:sldId id="258" r:id="rId6"/>
    <p:sldId id="314" r:id="rId7"/>
    <p:sldId id="315" r:id="rId8"/>
    <p:sldId id="316" r:id="rId9"/>
    <p:sldId id="317" r:id="rId10"/>
    <p:sldId id="298" r:id="rId11"/>
    <p:sldId id="299" r:id="rId12"/>
    <p:sldId id="262" r:id="rId13"/>
    <p:sldId id="318" r:id="rId14"/>
    <p:sldId id="265" r:id="rId15"/>
    <p:sldId id="268" r:id="rId16"/>
    <p:sldId id="319" r:id="rId17"/>
    <p:sldId id="300" r:id="rId18"/>
    <p:sldId id="271" r:id="rId19"/>
    <p:sldId id="320" r:id="rId20"/>
    <p:sldId id="302" r:id="rId21"/>
    <p:sldId id="311" r:id="rId22"/>
    <p:sldId id="291" r:id="rId23"/>
    <p:sldId id="312" r:id="rId24"/>
    <p:sldId id="292" r:id="rId25"/>
    <p:sldId id="275" r:id="rId26"/>
    <p:sldId id="321" r:id="rId27"/>
    <p:sldId id="322" r:id="rId28"/>
    <p:sldId id="323" r:id="rId29"/>
    <p:sldId id="324" r:id="rId30"/>
    <p:sldId id="325" r:id="rId31"/>
    <p:sldId id="304" r:id="rId32"/>
    <p:sldId id="297" r:id="rId33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3" autoAdjust="0"/>
    <p:restoredTop sz="94660"/>
  </p:normalViewPr>
  <p:slideViewPr>
    <p:cSldViewPr>
      <p:cViewPr varScale="1">
        <p:scale>
          <a:sx n="45" d="100"/>
          <a:sy n="45" d="100"/>
        </p:scale>
        <p:origin x="84" y="6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3B755DB-6CED-4119-A3D0-A0FE9BAE7BB7}" type="datetimeFigureOut">
              <a:rPr lang="mt-MT"/>
              <a:pPr>
                <a:defRPr/>
              </a:pPr>
              <a:t>21/08/2023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D7503E-53C8-4D9A-9657-48309CC1E20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24714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4019F00F-F867-4B29-82A1-B502944DF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7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326F65C0-BD8A-477D-A8B5-E21E37493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8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51342E02-ACA3-49EB-90D3-F8F73E723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41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F2AB831-BE21-492B-ACB3-5802E602B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30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747F08EB-A127-48C5-BC3F-05889A4BB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6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984583A6-F924-4664-9984-CDB21A532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ADD18443-FBEC-42A4-9D0E-71DC3C36C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5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C60D322-C6BD-4CBE-956B-4466ADD7A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B6054CEE-AC92-4DF5-9DF7-BF9A4F21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51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F38324AA-9F41-4D63-A13B-70A862B57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1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EAD248D-23A6-4E0B-BBB5-5F40F7D8A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C1E0C53E-4498-4CA2-B0B9-5AE7928D7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84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774C7B1-E8AC-4FDF-A4BA-097B6C702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28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0A317EE-320A-43A9-A1FC-89B5CB8E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3D58D6A-89BA-426E-B1B4-0096494B9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14221EB8-2B4D-4D0A-825E-447B2848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09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FAC10EC4-6F92-4EBF-9AFB-749E78724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82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4238ACCE-9B78-4579-964F-114304E44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5BBCA6B1-96C3-4886-B4F3-3F9F351FA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90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11F71EB8-5767-4BC0-BF59-6CE7CBB62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8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55A7C878-4653-4582-A0F0-8B197E53E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78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489DC9DC-3B78-4558-8799-0C4D86D51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3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D2ED5441-F34A-4480-99BB-CFBFF48BC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15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7899B483-3EAF-4B79-93B1-32E57751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2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34017A9D-7312-4124-976B-FFB8D85B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71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608BBDC6-A331-4E4E-AF0C-8A67D399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20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CADBE71D-B12C-4E89-AE59-FFB150548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7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4A6F4D58-A582-4D7A-9DC5-5E839E79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4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5AA0CFC6-0C35-431D-8B20-304088A97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4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DBDCF1E7-31D4-40FA-B341-63EC81E33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7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A9D07275-2738-40CC-BC97-5FEC5398A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8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E839296B-F553-4807-8593-14608C24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3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704B403C-E0D0-4E91-9EF7-405AAA403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8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6D1718F7-AA28-4FA9-8E0C-B45FEA4AE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18CBA1-B1C9-4F7C-964B-CE379CCBC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 i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7A84D52-BF76-45EF-B428-C52C18E7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0" y="1644104"/>
            <a:ext cx="23399749" cy="878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mill-I</a:t>
            </a:r>
            <a:r>
              <a:rPr lang="en-GB" altLang="en-US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ttra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</a:p>
          <a:p>
            <a:pPr algn="ctr" eaLnBrk="1" hangingPunct="1"/>
            <a:r>
              <a:rPr lang="en-GB" altLang="en-US" sz="15500" b="1" i="0" dirty="0">
                <a:solidFill>
                  <a:srgbClr val="0000CC"/>
                </a:solidFill>
                <a:latin typeface="Times New Roman" pitchFamily="18" charset="0"/>
              </a:rPr>
              <a:t>San P</a:t>
            </a:r>
            <a:r>
              <a:rPr lang="mt-MT" altLang="en-US" sz="15500" b="1" i="0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en-GB" altLang="en-US" sz="15500" b="1" i="0" dirty="0" err="1">
                <a:solidFill>
                  <a:srgbClr val="0000CC"/>
                </a:solidFill>
                <a:latin typeface="Times New Roman" pitchFamily="18" charset="0"/>
              </a:rPr>
              <a:t>wl</a:t>
            </a:r>
            <a:r>
              <a:rPr lang="en-GB" altLang="en-US" sz="15500" b="1" i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GB" altLang="en-US" sz="15500" b="1" i="0" dirty="0" err="1">
                <a:solidFill>
                  <a:srgbClr val="0000CC"/>
                </a:solidFill>
                <a:latin typeface="Times New Roman" pitchFamily="18" charset="0"/>
              </a:rPr>
              <a:t>Appostlu</a:t>
            </a:r>
            <a:r>
              <a:rPr lang="en-GB" altLang="en-US" sz="15500" b="1" i="0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</a:p>
          <a:p>
            <a:pPr algn="ctr" eaLnBrk="1" hangingPunct="1"/>
            <a:r>
              <a:rPr lang="en-GB" altLang="en-US" sz="15500" b="1" i="0" dirty="0" err="1">
                <a:solidFill>
                  <a:srgbClr val="0000CC"/>
                </a:solidFill>
                <a:latin typeface="Times New Roman" pitchFamily="18" charset="0"/>
              </a:rPr>
              <a:t>lir-Rumani</a:t>
            </a:r>
            <a:endParaRPr lang="en-GB" altLang="en-US" sz="15500" b="1" i="0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GB" alt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Rum 11, 29-36</a:t>
            </a:r>
            <a:endParaRPr lang="en-GB" altLang="en-US" sz="4410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6747" y="2655956"/>
            <a:ext cx="20306256" cy="728966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 msejken u batut;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terfagħni, o Alla,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is-salvazzjoni tiegħek!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6747" y="1467030"/>
            <a:ext cx="20306256" cy="966592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Infaħħar l-isem ta’ Alla bl-għana,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inkabbru b’għana ta’ radd il-ħajr.</a:t>
            </a:r>
            <a:endParaRPr lang="mt-MT" sz="15500" spc="-27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5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33899" y="3734215"/>
            <a:ext cx="20131951" cy="5131558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fil-kobor ta’ tjubitek weġibni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12256"/>
            <a:ext cx="23399750" cy="957706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jaraw l-imsejkna u jifirħu;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tagħmlu l-qalb, intom li tfittxu lil Alla.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12256"/>
            <a:ext cx="23399750" cy="957706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jisma’ l-fqajrin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jistmellx l-imjassrin tiegħu.</a:t>
            </a:r>
          </a:p>
        </p:txBody>
      </p:sp>
    </p:spTree>
    <p:extLst>
      <p:ext uri="{BB962C8B-B14F-4D97-AF65-F5344CB8AC3E}">
        <p14:creationId xmlns:p14="http://schemas.microsoft.com/office/powerpoint/2010/main" val="324972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3217" y="3770219"/>
            <a:ext cx="19593316" cy="505955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fil-kobor ta’ tjubitek weġibni</a:t>
            </a:r>
          </a:p>
        </p:txBody>
      </p:sp>
    </p:spTree>
    <p:extLst>
      <p:ext uri="{BB962C8B-B14F-4D97-AF65-F5344CB8AC3E}">
        <p14:creationId xmlns:p14="http://schemas.microsoft.com/office/powerpoint/2010/main" val="137572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47441" y="287326"/>
            <a:ext cx="19504867" cy="1202533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Alla jsalva ’l Sijon, u jibni l-bliet ta’ Ġuda;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huma jerġgħu lura u jgħammru fiha.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47441" y="1493460"/>
            <a:ext cx="19504867" cy="961306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Jirtuha wlied il-qaddejja tiegħu;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 li jħobbu lil ismu joqogħdu fiha.</a:t>
            </a:r>
          </a:p>
        </p:txBody>
      </p:sp>
    </p:spTree>
    <p:extLst>
      <p:ext uri="{BB962C8B-B14F-4D97-AF65-F5344CB8AC3E}">
        <p14:creationId xmlns:p14="http://schemas.microsoft.com/office/powerpoint/2010/main" val="1336733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33899" y="3779714"/>
            <a:ext cx="20131951" cy="504056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fil-kobor ta’ tjubitek weġibni</a:t>
            </a:r>
          </a:p>
        </p:txBody>
      </p:sp>
    </p:spTree>
    <p:extLst>
      <p:ext uri="{BB962C8B-B14F-4D97-AF65-F5344CB8AC3E}">
        <p14:creationId xmlns:p14="http://schemas.microsoft.com/office/powerpoint/2010/main" val="3882515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554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505689"/>
            <a:ext cx="22574408" cy="9588609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Għeżież, Alla ma jreġġax lura d-doni u s-sejħa tiegħu! Bħalma fl-imgħoddi intom ma kontux tobdu lil Alla, </a:t>
            </a: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8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5547" y="251322"/>
            <a:ext cx="2207434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Jekk </a:t>
            </a: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iżżommu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fil-</a:t>
            </a: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tiegħi,</a:t>
            </a:r>
          </a:p>
          <a:p>
            <a:pPr algn="ctr">
              <a:defRPr/>
            </a:pP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tkunu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tassew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dixxipli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tiegħi, jgħid il-Mulej,</a:t>
            </a:r>
          </a:p>
          <a:p>
            <a:pPr algn="ctr">
              <a:defRPr/>
            </a:pP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u </a:t>
            </a: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tagħrfu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l-</a:t>
            </a:r>
            <a:r>
              <a:rPr lang="en-US" sz="155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verità</a:t>
            </a: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554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89091" name="Text Box 6"/>
          <p:cNvSpPr txBox="1">
            <a:spLocks noChangeArrowheads="1"/>
          </p:cNvSpPr>
          <p:nvPr/>
        </p:nvSpPr>
        <p:spPr bwMode="auto">
          <a:xfrm>
            <a:off x="0" y="1868805"/>
            <a:ext cx="23399749" cy="886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eaLnBrk="1" hangingPunct="1"/>
            <a:r>
              <a:rPr lang="en-GB" altLang="en-US" sz="15500" b="1" i="0" dirty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San </a:t>
            </a:r>
            <a:r>
              <a:rPr lang="en-GB" altLang="en-US" sz="15500" b="1" i="0" dirty="0" err="1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Luqa</a:t>
            </a:r>
            <a:endParaRPr lang="en-GB" altLang="en-US" sz="15500" b="1" i="0" dirty="0">
              <a:solidFill>
                <a:srgbClr val="0000CC"/>
              </a:solidFill>
              <a:latin typeface="Times New Roman" pitchFamily="18" charset="0"/>
              <a:cs typeface="Arial" pitchFamily="34" charset="0"/>
            </a:endParaRPr>
          </a:p>
          <a:p>
            <a:pPr algn="ctr" eaLnBrk="1" hangingPunct="1"/>
            <a:r>
              <a:rPr lang="en-US" altLang="en-US" sz="10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alt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14, 12-14</a:t>
            </a:r>
            <a:endParaRPr lang="mt-MT" altLang="en-US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eaLnBrk="1" hangingPunct="1"/>
            <a:r>
              <a:rPr lang="mt-MT" altLang="en-US" sz="160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R:/ </a:t>
            </a:r>
            <a:r>
              <a:rPr lang="en-GB" altLang="en-US" sz="160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Glorja </a:t>
            </a:r>
            <a:r>
              <a:rPr lang="en-GB" altLang="en-US" sz="16000" b="1" dirty="0" err="1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lilek</a:t>
            </a:r>
            <a:r>
              <a:rPr lang="mt-MT" altLang="en-US" sz="160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60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Mulej</a:t>
            </a:r>
            <a:endParaRPr lang="en-GB" altLang="en-US" sz="16000" b="1" dirty="0">
              <a:solidFill>
                <a:srgbClr val="C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2808400"/>
            <a:ext cx="22360094" cy="6984776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Ġesù qal lill-kap tal-fariżej li kien stiednu: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251322"/>
            <a:ext cx="22360094" cy="1202533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“Meta tagħti ikla jew pranzu, tistedinx lil ħbiebek jew lil ħutek jew lil qrabatek, u anqas ġirien għonja, </a:t>
            </a:r>
          </a:p>
        </p:txBody>
      </p:sp>
    </p:spTree>
    <p:extLst>
      <p:ext uri="{BB962C8B-B14F-4D97-AF65-F5344CB8AC3E}">
        <p14:creationId xmlns:p14="http://schemas.microsoft.com/office/powerpoint/2010/main" val="3528917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2699594"/>
            <a:ext cx="22360094" cy="72008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għax għandhom mnejn imbagħad jistiednu lilek huma, </a:t>
            </a:r>
          </a:p>
        </p:txBody>
      </p:sp>
    </p:spTree>
    <p:extLst>
      <p:ext uri="{BB962C8B-B14F-4D97-AF65-F5344CB8AC3E}">
        <p14:creationId xmlns:p14="http://schemas.microsoft.com/office/powerpoint/2010/main" val="2774497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251322"/>
            <a:ext cx="22360094" cy="1202533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hekk iroddulek il-pjaċir li tkun għamiltilhom. Għall-kuntrarju, meta tagħmel ikla, stieden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il-foqra, il-magħtubin, </a:t>
            </a:r>
          </a:p>
        </p:txBody>
      </p:sp>
    </p:spTree>
    <p:extLst>
      <p:ext uri="{BB962C8B-B14F-4D97-AF65-F5344CB8AC3E}">
        <p14:creationId xmlns:p14="http://schemas.microsoft.com/office/powerpoint/2010/main" val="1881363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1403450"/>
            <a:ext cx="22360094" cy="979308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iz-zopop u l-għomja, u hieni int, għax dawn ma għandhomx minn fejn iroddulek pjaċir bi pjaċir, </a:t>
            </a:r>
          </a:p>
        </p:txBody>
      </p:sp>
    </p:spTree>
    <p:extLst>
      <p:ext uri="{BB962C8B-B14F-4D97-AF65-F5344CB8AC3E}">
        <p14:creationId xmlns:p14="http://schemas.microsoft.com/office/powerpoint/2010/main" val="3565977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2628380"/>
            <a:ext cx="22360094" cy="734481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jroddhulek Alla meta l-ġusti jqumu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għall-ħajja”.</a:t>
            </a:r>
          </a:p>
        </p:txBody>
      </p:sp>
    </p:spTree>
    <p:extLst>
      <p:ext uri="{BB962C8B-B14F-4D97-AF65-F5344CB8AC3E}">
        <p14:creationId xmlns:p14="http://schemas.microsoft.com/office/powerpoint/2010/main" val="4044435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4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95761"/>
            <a:ext cx="22574408" cy="1225290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imma issa sibtu l-ħniena tiegħu minħabba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d-diżubbidjenza tagħhom; hekk huma wkoll mhumiex jobduh minħabba l-ħniena li</a:t>
            </a: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95761"/>
            <a:ext cx="22574408" cy="1225290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sibtu intom mingħandu, ħalli issa huma wkoll isibu l-ħniena. Għax Alla ħalla ’l kulħadd fil-jasar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tad-diżubbidjenza, </a:t>
            </a: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0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95761"/>
            <a:ext cx="22574408" cy="1225290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biex jagħmel ħniena ma’ kulħadd. Kemm huma kbar l-għana, l-għerf u l-għaqal ta’ Alla! Kemm tassew ħadd ma jista’ jgħarbel </a:t>
            </a:r>
          </a:p>
        </p:txBody>
      </p:sp>
    </p:spTree>
    <p:extLst>
      <p:ext uri="{BB962C8B-B14F-4D97-AF65-F5344CB8AC3E}">
        <p14:creationId xmlns:p14="http://schemas.microsoft.com/office/powerpoint/2010/main" val="84695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95761"/>
            <a:ext cx="22574408" cy="1225290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il-ġudizzju tiegħu u jifhem it-triqat tiegħu! Għax min qatt għaraf moħħ il-Mulej? Min qatt tah l-ewwel biex jistħoqqlu l-ħlas? </a:t>
            </a: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4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434475"/>
            <a:ext cx="22574408" cy="9732625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Kollox ġej minnu, kollox permezz tiegħu, kollox għalih. Lilu l-glorja għal dejjem ta’ dejjem. Ammen!</a:t>
            </a: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9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2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2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2731" y="4643810"/>
            <a:ext cx="20131951" cy="5347582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fil-kobor ta’ tjubitek weġibni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827386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20510"/>
      </p:ext>
    </p:extLst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416</Words>
  <Application>Microsoft Office PowerPoint</Application>
  <PresentationFormat>Custom</PresentationFormat>
  <Paragraphs>52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Franklin Gothic Book</vt:lpstr>
      <vt:lpstr>Times New Roman</vt:lpstr>
      <vt:lpstr>11_Default Design</vt:lpstr>
      <vt:lpstr>4_Default Design</vt:lpstr>
      <vt:lpstr>12_Default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36</cp:revision>
  <dcterms:created xsi:type="dcterms:W3CDTF">2011-09-15T19:52:52Z</dcterms:created>
  <dcterms:modified xsi:type="dcterms:W3CDTF">2023-08-21T04:19:25Z</dcterms:modified>
</cp:coreProperties>
</file>