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8"/>
  </p:notesMasterIdLst>
  <p:sldIdLst>
    <p:sldId id="316" r:id="rId3"/>
    <p:sldId id="265" r:id="rId4"/>
    <p:sldId id="310" r:id="rId5"/>
    <p:sldId id="311" r:id="rId6"/>
    <p:sldId id="340" r:id="rId7"/>
    <p:sldId id="312" r:id="rId8"/>
    <p:sldId id="317" r:id="rId9"/>
    <p:sldId id="328" r:id="rId10"/>
    <p:sldId id="332" r:id="rId11"/>
    <p:sldId id="333" r:id="rId12"/>
    <p:sldId id="305" r:id="rId13"/>
    <p:sldId id="325" r:id="rId14"/>
    <p:sldId id="270" r:id="rId15"/>
    <p:sldId id="304" r:id="rId16"/>
    <p:sldId id="320" r:id="rId17"/>
    <p:sldId id="342" r:id="rId18"/>
    <p:sldId id="334" r:id="rId19"/>
    <p:sldId id="294" r:id="rId20"/>
    <p:sldId id="326" r:id="rId21"/>
    <p:sldId id="335" r:id="rId22"/>
    <p:sldId id="321" r:id="rId23"/>
    <p:sldId id="336" r:id="rId24"/>
    <p:sldId id="337" r:id="rId25"/>
    <p:sldId id="344" r:id="rId26"/>
    <p:sldId id="260" r:id="rId27"/>
    <p:sldId id="345" r:id="rId28"/>
    <p:sldId id="261" r:id="rId29"/>
    <p:sldId id="277" r:id="rId30"/>
    <p:sldId id="322" r:id="rId31"/>
    <p:sldId id="323" r:id="rId32"/>
    <p:sldId id="343" r:id="rId33"/>
    <p:sldId id="300" r:id="rId34"/>
    <p:sldId id="324" r:id="rId35"/>
    <p:sldId id="339" r:id="rId36"/>
    <p:sldId id="327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4B5"/>
    <a:srgbClr val="0000CC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0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71602"/>
            <a:ext cx="23399749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4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4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4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endParaRPr 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1, 1-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mt-MT" sz="13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1497" y="4585482"/>
            <a:ext cx="18976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mexxini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fit-triq ta’ dejjem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089" y="1110769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4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5975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tgħarbilni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tagħrafni; int taf meta noqgħod u meta nqum,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tagħraf mill-bogħod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ħsibijieti. 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31442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tagħraf il-mixi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l-waqfien tiegħi;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triqati kollha inti tafhom sewwa.</a:t>
            </a:r>
          </a:p>
        </p:txBody>
      </p:sp>
    </p:spTree>
    <p:extLst>
      <p:ext uri="{BB962C8B-B14F-4D97-AF65-F5344CB8AC3E}">
        <p14:creationId xmlns:p14="http://schemas.microsoft.com/office/powerpoint/2010/main" val="302292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6827" y="3491682"/>
            <a:ext cx="18976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mexxini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fit-triq ta’ dejjem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524372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Inkun għadni anqas lissint il-kelma,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int, Mulej,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 ġa tafha kollha.</a:t>
            </a:r>
          </a:p>
        </p:txBody>
      </p:sp>
    </p:spTree>
    <p:extLst>
      <p:ext uri="{BB962C8B-B14F-4D97-AF65-F5344CB8AC3E}">
        <p14:creationId xmlns:p14="http://schemas.microsoft.com/office/powerpoint/2010/main" val="296567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3291"/>
            <a:ext cx="2228865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Dawramejt inti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tħaddanni, u tqegħedli idek fuqi.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L-għerf tiegħek tal-għaġeb,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8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2675925"/>
            <a:ext cx="2207434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nwassalx għalih;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għoli wisq, u ma nlaħħaqx miegħu.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8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6827" y="3491682"/>
            <a:ext cx="18976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mexxini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fit-triq ta’ dejjem</a:t>
            </a:r>
          </a:p>
        </p:txBody>
      </p:sp>
    </p:spTree>
    <p:extLst>
      <p:ext uri="{BB962C8B-B14F-4D97-AF65-F5344CB8AC3E}">
        <p14:creationId xmlns:p14="http://schemas.microsoft.com/office/powerpoint/2010/main" val="315202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331442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 immur ’il bogħod mill-ispirtu tiegħek?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 fejn nista’ naħrab minn quddiem wiċċek?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524372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nitla’ fis-smewwiet, hemm int;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nimtedd f’qiegħ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l-art, int hemm ukoll.</a:t>
            </a:r>
          </a:p>
        </p:txBody>
      </p:sp>
    </p:spTree>
    <p:extLst>
      <p:ext uri="{BB962C8B-B14F-4D97-AF65-F5344CB8AC3E}">
        <p14:creationId xmlns:p14="http://schemas.microsoft.com/office/powerpoint/2010/main" val="90806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13967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Ħobbu l-ġustizzja, intom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li tmexxu l-art; aħsbu fuq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il-Mulej, kif inhu sewwa,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fittxuh b’qalb safja; għax hu jinstab minn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dawk li ma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6827" y="3491682"/>
            <a:ext cx="189762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mexxini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fit-triq ta’ dejjem</a:t>
            </a:r>
          </a:p>
        </p:txBody>
      </p:sp>
    </p:spTree>
    <p:extLst>
      <p:ext uri="{BB962C8B-B14F-4D97-AF65-F5344CB8AC3E}">
        <p14:creationId xmlns:p14="http://schemas.microsoft.com/office/powerpoint/2010/main" val="1238334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331442"/>
            <a:ext cx="22217217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nilbes il-ġwienaħ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tas-sebħ,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mmur ngħammar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 truf il-baħar, </a:t>
            </a:r>
            <a:endParaRPr lang="mt-MT" sz="15500" spc="-55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5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56656"/>
            <a:ext cx="2214578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 ukoll tilħaqni idek,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taqbadni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l-leminija tiegħek.</a:t>
            </a:r>
            <a:endParaRPr lang="mt-MT" sz="15500" spc="-55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8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861" y="4228292"/>
            <a:ext cx="220029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mexxini </a:t>
            </a:r>
            <a:endParaRPr lang="mt-MT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fit-triq ta’ dejjem</a:t>
            </a:r>
          </a:p>
        </p:txBody>
      </p:sp>
    </p:spTree>
    <p:extLst>
      <p:ext uri="{BB962C8B-B14F-4D97-AF65-F5344CB8AC3E}">
        <p14:creationId xmlns:p14="http://schemas.microsoft.com/office/powerpoint/2010/main" val="1193733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" y="1259434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ntom għandkom tiddu 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fid-dinja bħal kwiekeb,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żżommu sħiħ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 tal-ħajja.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604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qal lid-dixxipli tiegħu: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 jistax ikun li ma jingħatawx skandli;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ħażin għalih min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 ħtija tagħhom!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 aktar jaqbillu jekk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jorbtulu ma’ għonqu ġebla tat-tħin u jitfgħuh il-baħar mill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jagħti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skandlu lil</a:t>
            </a:r>
          </a:p>
        </p:txBody>
      </p:sp>
    </p:spTree>
    <p:extLst>
      <p:ext uri="{BB962C8B-B14F-4D97-AF65-F5344CB8AC3E}">
        <p14:creationId xmlns:p14="http://schemas.microsoft.com/office/powerpoint/2010/main" val="153689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298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jġarrbuhx, jingħaraf minn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dawk li ma jaqtgħux qalbhom minnu.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Il-ħsibijiet ħżiena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jbiegħdu l-bniedem minn Alla; </a:t>
            </a:r>
          </a:p>
        </p:txBody>
      </p:sp>
    </p:spTree>
    <p:extLst>
      <p:ext uri="{BB962C8B-B14F-4D97-AF65-F5344CB8AC3E}">
        <p14:creationId xmlns:p14="http://schemas.microsoft.com/office/powerpoint/2010/main" val="245151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13967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minn dawn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iċ-ċkejknin. Oqogħdu attenti!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ħuk jaqa’ f’xi dnub,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widdbu, u jekk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jindem aħfirlu. </a:t>
            </a:r>
          </a:p>
        </p:txBody>
      </p:sp>
    </p:spTree>
    <p:extLst>
      <p:ext uri="{BB962C8B-B14F-4D97-AF65-F5344CB8AC3E}">
        <p14:creationId xmlns:p14="http://schemas.microsoft.com/office/powerpoint/2010/main" val="3555622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13967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jekk jonqsok seba’ darbiet f’ġurnata, u jdur lejk seba’ darbiet u jgħidlek: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‘Jisgħobbija,’ aħfirlu.”</a:t>
            </a:r>
          </a:p>
        </p:txBody>
      </p:sp>
    </p:spTree>
    <p:extLst>
      <p:ext uri="{BB962C8B-B14F-4D97-AF65-F5344CB8AC3E}">
        <p14:creationId xmlns:p14="http://schemas.microsoft.com/office/powerpoint/2010/main" val="355562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603" y="185975"/>
            <a:ext cx="2289854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L-appostli qalu lill-Mulej: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“Kattar fina l-fidi!”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Weġibhom il-Mulej: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“Kieku kellkom fidi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mqar daqs żerriegħa </a:t>
            </a:r>
          </a:p>
        </p:txBody>
      </p:sp>
    </p:spTree>
    <p:extLst>
      <p:ext uri="{BB962C8B-B14F-4D97-AF65-F5344CB8AC3E}">
        <p14:creationId xmlns:p14="http://schemas.microsoft.com/office/powerpoint/2010/main" val="867336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5" y="329991"/>
            <a:ext cx="2304256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tal-mustarda, kontu tgħidu lil din is-siġra tat-tut: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‘Inqala’ u mur tħawwel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fil-baħar,’ 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hi kienet tisma’ minnkom.” </a:t>
            </a:r>
          </a:p>
        </p:txBody>
      </p:sp>
    </p:spTree>
    <p:extLst>
      <p:ext uri="{BB962C8B-B14F-4D97-AF65-F5344CB8AC3E}">
        <p14:creationId xmlns:p14="http://schemas.microsoft.com/office/powerpoint/2010/main" val="2854904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2409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00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6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13967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s-setgħa tiegħu, jekk tiġi mġarrba, tikxef il-bluha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ta’ min iġarrabha.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F’min jagħmel il-ħażin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jidħolx l-għerf, lanqas </a:t>
            </a: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5298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jgħammar f’ġisem marbut mad-dnub.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Għax l-ispirtu qaddis, li jrawwem fil-virtù, jaħrab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minn quddiem il-qerq, </a:t>
            </a: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13967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jwarrab minn fejn hemm ħsiebijiet bla sens; u, meta ssir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l-inġustizzja, iċanfar lil min jagħmilha.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L-għerf hu spirtu li jagħmel</a:t>
            </a:r>
          </a:p>
        </p:txBody>
      </p:sp>
    </p:spTree>
    <p:extLst>
      <p:ext uri="{BB962C8B-B14F-4D97-AF65-F5344CB8AC3E}">
        <p14:creationId xmlns:p14="http://schemas.microsoft.com/office/powerpoint/2010/main" val="205586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13967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il-ġid, imma ma jaħfirhiex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lil min iżeblaħ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bi kliem fommu; għax Alla hu xhud ta’ dak li hu fih innifsu;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hu jagħraf sewwa l-ħsibijiet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7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5298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ta’ qalbu, u jisma’ l-kliem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ta’ fommu.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Għax l-ispirtu tal-Mulej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jimla d-dinja </a:t>
            </a:r>
            <a:r>
              <a:rPr lang="mt-MT" sz="15500" spc="-300" dirty="0">
                <a:latin typeface="Times New Roman" panose="02020603050405020304" pitchFamily="18" charset="0"/>
              </a:rPr>
              <a:t>kollha; hu,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li jħaddan kollox, jaf x’jgħidu l-bnedmin.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7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35698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35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549</Words>
  <Application>Microsoft Office PowerPoint</Application>
  <PresentationFormat>Custom</PresentationFormat>
  <Paragraphs>86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90</cp:revision>
  <dcterms:created xsi:type="dcterms:W3CDTF">2011-07-27T17:48:55Z</dcterms:created>
  <dcterms:modified xsi:type="dcterms:W3CDTF">2023-08-27T03:03:22Z</dcterms:modified>
</cp:coreProperties>
</file>