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9" r:id="rId2"/>
    <p:sldId id="259" r:id="rId3"/>
    <p:sldId id="300" r:id="rId4"/>
    <p:sldId id="301" r:id="rId5"/>
    <p:sldId id="320" r:id="rId6"/>
    <p:sldId id="302" r:id="rId7"/>
    <p:sldId id="303" r:id="rId8"/>
    <p:sldId id="304" r:id="rId9"/>
    <p:sldId id="321" r:id="rId10"/>
    <p:sldId id="305" r:id="rId11"/>
    <p:sldId id="306" r:id="rId12"/>
    <p:sldId id="322" r:id="rId13"/>
    <p:sldId id="609" r:id="rId14"/>
    <p:sldId id="324" r:id="rId15"/>
    <p:sldId id="325" r:id="rId16"/>
    <p:sldId id="265" r:id="rId17"/>
    <p:sldId id="328" r:id="rId18"/>
    <p:sldId id="326" r:id="rId19"/>
    <p:sldId id="298" r:id="rId20"/>
    <p:sldId id="318" r:id="rId21"/>
    <p:sldId id="327" r:id="rId22"/>
    <p:sldId id="607" r:id="rId23"/>
    <p:sldId id="329" r:id="rId24"/>
    <p:sldId id="608" r:id="rId25"/>
    <p:sldId id="274" r:id="rId26"/>
    <p:sldId id="275" r:id="rId27"/>
    <p:sldId id="307" r:id="rId28"/>
    <p:sldId id="308" r:id="rId29"/>
    <p:sldId id="331" r:id="rId30"/>
    <p:sldId id="319" r:id="rId31"/>
    <p:sldId id="332" r:id="rId32"/>
    <p:sldId id="310" r:id="rId3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2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118C-F76D-4AE7-8CED-81EE287A6D15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A77F-D244-42F0-B6B9-2FFDA588E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28563" indent="0" algn="ctr">
              <a:buNone/>
              <a:defRPr/>
            </a:lvl2pPr>
            <a:lvl3pPr marL="2057126" indent="0" algn="ctr">
              <a:buNone/>
              <a:defRPr/>
            </a:lvl3pPr>
            <a:lvl4pPr marL="3085689" indent="0" algn="ctr">
              <a:buNone/>
              <a:defRPr/>
            </a:lvl4pPr>
            <a:lvl5pPr marL="4114251" indent="0" algn="ctr">
              <a:buNone/>
              <a:defRPr/>
            </a:lvl5pPr>
            <a:lvl6pPr marL="5142814" indent="0" algn="ctr">
              <a:buNone/>
              <a:defRPr/>
            </a:lvl6pPr>
            <a:lvl7pPr marL="6171377" indent="0" algn="ctr">
              <a:buNone/>
              <a:defRPr/>
            </a:lvl7pPr>
            <a:lvl8pPr marL="7199940" indent="0" algn="ctr">
              <a:buNone/>
              <a:defRPr/>
            </a:lvl8pPr>
            <a:lvl9pPr marL="8228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563" indent="0">
              <a:buNone/>
              <a:defRPr sz="4000"/>
            </a:lvl2pPr>
            <a:lvl3pPr marL="2057126" indent="0">
              <a:buNone/>
              <a:defRPr sz="3600"/>
            </a:lvl3pPr>
            <a:lvl4pPr marL="3085689" indent="0">
              <a:buNone/>
              <a:defRPr sz="3100"/>
            </a:lvl4pPr>
            <a:lvl5pPr marL="4114251" indent="0">
              <a:buNone/>
              <a:defRPr sz="3100"/>
            </a:lvl5pPr>
            <a:lvl6pPr marL="5142814" indent="0">
              <a:buNone/>
              <a:defRPr sz="3100"/>
            </a:lvl6pPr>
            <a:lvl7pPr marL="6171377" indent="0">
              <a:buNone/>
              <a:defRPr sz="3100"/>
            </a:lvl7pPr>
            <a:lvl8pPr marL="7199940" indent="0">
              <a:buNone/>
              <a:defRPr sz="3100"/>
            </a:lvl8pPr>
            <a:lvl9pPr marL="8228503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1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2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2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>
              <a:defRPr sz="31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ctr">
              <a:defRPr sz="31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r">
              <a:defRPr sz="3100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096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5658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221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2784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8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433291"/>
            <a:ext cx="23399749" cy="97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1, 1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5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6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5" y="1426391"/>
            <a:ext cx="22682520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bliehu u bidlu l-glorja ta’ dak Alla li ma jintemmx ma’ sura u xbieha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tal-bniedem li jintemm, </a:t>
            </a:r>
          </a:p>
        </p:txBody>
      </p:sp>
    </p:spTree>
    <p:extLst>
      <p:ext uri="{BB962C8B-B14F-4D97-AF65-F5344CB8AC3E}">
        <p14:creationId xmlns:p14="http://schemas.microsoft.com/office/powerpoint/2010/main" val="401373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14285"/>
            <a:ext cx="22682520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tal-għasafar, tal-bhejjem b’erba’ saqajn, tas-sriep.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għalhekk Alla rħiehom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għall-ġibdiet ħżiena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ta’ qalbhom, </a:t>
            </a:r>
          </a:p>
        </p:txBody>
      </p:sp>
    </p:spTree>
    <p:extLst>
      <p:ext uri="{BB962C8B-B14F-4D97-AF65-F5344CB8AC3E}">
        <p14:creationId xmlns:p14="http://schemas.microsoft.com/office/powerpoint/2010/main" val="379319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1426391"/>
            <a:ext cx="22610512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biex niġġsu u waqqgħu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fl-għajb lil ġisimhom stess</a:t>
            </a:r>
          </a:p>
          <a:p>
            <a:r>
              <a:rPr lang="it-IT" sz="15500" dirty="0">
                <a:latin typeface="Times New Roman" panose="02020603050405020304" pitchFamily="18" charset="0"/>
              </a:rPr>
              <a:t>bejniethom. Il-verità ta’</a:t>
            </a:r>
            <a:endParaRPr lang="mt-MT" sz="15500" dirty="0">
              <a:latin typeface="Times New Roman" panose="02020603050405020304" pitchFamily="18" charset="0"/>
            </a:endParaRPr>
          </a:p>
          <a:p>
            <a:r>
              <a:rPr lang="it-IT" sz="15500" dirty="0">
                <a:latin typeface="Times New Roman" panose="02020603050405020304" pitchFamily="18" charset="0"/>
              </a:rPr>
              <a:t>Alla bidluha ma’ gidba,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9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14285"/>
            <a:ext cx="22610512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it-IT" sz="15500" dirty="0">
                <a:latin typeface="Times New Roman" panose="02020603050405020304" pitchFamily="18" charset="0"/>
              </a:rPr>
              <a:t>u </a:t>
            </a:r>
            <a:r>
              <a:rPr lang="it-IT" sz="15500" spc="-300" dirty="0">
                <a:latin typeface="Times New Roman" panose="02020603050405020304" pitchFamily="18" charset="0"/>
              </a:rPr>
              <a:t>taw il-ġieħ u l-qima</a:t>
            </a:r>
            <a:r>
              <a:rPr lang="mt-MT" sz="15500" spc="-300" dirty="0">
                <a:latin typeface="Times New Roman" panose="02020603050405020304" pitchFamily="18" charset="0"/>
              </a:rPr>
              <a:t> tagħhom </a:t>
            </a:r>
            <a:r>
              <a:rPr lang="mt-MT" sz="15500" dirty="0">
                <a:latin typeface="Times New Roman" panose="02020603050405020304" pitchFamily="18" charset="0"/>
              </a:rPr>
              <a:t>lill-ħlejjaq flok ma tawhom lill-Ħallieq, li jkun </a:t>
            </a:r>
            <a:r>
              <a:rPr lang="mt-MT" sz="15500" spc="-300" dirty="0">
                <a:latin typeface="Times New Roman" panose="02020603050405020304" pitchFamily="18" charset="0"/>
              </a:rPr>
              <a:t>imbierek </a:t>
            </a:r>
            <a:r>
              <a:rPr lang="mt-MT" sz="15500" dirty="0">
                <a:latin typeface="Times New Roman" panose="02020603050405020304" pitchFamily="18" charset="0"/>
              </a:rPr>
              <a:t>għall dejjem. Ammen.</a:t>
            </a:r>
          </a:p>
        </p:txBody>
      </p:sp>
    </p:spTree>
    <p:extLst>
      <p:ext uri="{BB962C8B-B14F-4D97-AF65-F5344CB8AC3E}">
        <p14:creationId xmlns:p14="http://schemas.microsoft.com/office/powerpoint/2010/main" val="337541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4"/>
            <a:ext cx="23399750" cy="501676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85" y="4643810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Is-smewwiet ixandru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l-glorja ta’ Alla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651" y="899394"/>
            <a:ext cx="16698801" cy="2477603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47" y="1259434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Is-smewwiet ixandru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l-glorja ta’ Alla,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għemil idejh tħabbar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il-firxa tas-sema.</a:t>
            </a:r>
          </a:p>
        </p:txBody>
      </p:sp>
    </p:spTree>
    <p:extLst>
      <p:ext uri="{BB962C8B-B14F-4D97-AF65-F5344CB8AC3E}">
        <p14:creationId xmlns:p14="http://schemas.microsoft.com/office/powerpoint/2010/main" val="277148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47" y="2536868"/>
            <a:ext cx="21928186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Jum lil ieħor jagħti l-aħbar, lejl lil ieħor iwassal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it-tagħrif.</a:t>
            </a:r>
          </a:p>
        </p:txBody>
      </p:sp>
    </p:spTree>
    <p:extLst>
      <p:ext uri="{BB962C8B-B14F-4D97-AF65-F5344CB8AC3E}">
        <p14:creationId xmlns:p14="http://schemas.microsoft.com/office/powerpoint/2010/main" val="2771482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19674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Is-smewwiet ixandru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l-glorja ta’ Alla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518" y="971402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hemmx aħbar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anqas kliem,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hemmx leħen li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jinstemax.</a:t>
            </a:r>
          </a:p>
        </p:txBody>
      </p:sp>
    </p:spTree>
    <p:extLst>
      <p:ext uri="{BB962C8B-B14F-4D97-AF65-F5344CB8AC3E}">
        <p14:creationId xmlns:p14="http://schemas.microsoft.com/office/powerpoint/2010/main" val="135234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14285"/>
            <a:ext cx="22610512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Għeżież, jiena ma nistħix mill-Evanġelju; għax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l-Evanġelju hu qawwa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ta’ Alla għas-salvazzjoni ta’ dawk kollha li jemmnu, </a:t>
            </a:r>
          </a:p>
        </p:txBody>
      </p:sp>
    </p:spTree>
    <p:extLst>
      <p:ext uri="{BB962C8B-B14F-4D97-AF65-F5344CB8AC3E}">
        <p14:creationId xmlns:p14="http://schemas.microsoft.com/office/powerpoint/2010/main" val="95396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47" y="1259434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Mal-art kollha jasal leħenhom,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mad-dinja kollha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jixtered kliemhom.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4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19674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Is-smewwiet ixandru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l-glorja ta’ Alla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181445" y="4715818"/>
            <a:ext cx="2339975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931543" y="1426391"/>
            <a:ext cx="21536663" cy="974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13" tIns="102856" rIns="205713" bIns="1028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l-Kelma ta’ Alla hi ħajja u qawwija;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tgħarbel il-ħsibijiet 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l-fehmiet tal-qalb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2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181445" y="4715818"/>
            <a:ext cx="2339975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8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81069"/>
            <a:ext cx="23399750" cy="91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skont </a:t>
            </a:r>
            <a:endParaRPr lang="en-US" sz="15500" b="1" dirty="0">
              <a:solidFill>
                <a:srgbClr val="000000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US" sz="15500" b="1" dirty="0">
              <a:solidFill>
                <a:srgbClr val="0000CC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37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41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675" dirty="0">
                <a:solidFill>
                  <a:srgbClr val="C00000"/>
                </a:solidFill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675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lilek</a:t>
            </a:r>
            <a:r>
              <a:rPr lang="en-GB" sz="15500" b="1" i="1" kern="0" spc="-675" dirty="0">
                <a:solidFill>
                  <a:srgbClr val="C00000"/>
                </a:solidFill>
                <a:latin typeface="Times New Roman" panose="02020603050405020304" pitchFamily="18" charset="0"/>
              </a:rPr>
              <a:t> Mulej</a:t>
            </a:r>
            <a:endParaRPr lang="en-GB" sz="9900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03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174235"/>
            <a:ext cx="22538503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anose="02020603050405020304" pitchFamily="18" charset="0"/>
              </a:rPr>
              <a:t>F</a:t>
            </a:r>
            <a:r>
              <a:rPr lang="mt-MT" sz="15500" dirty="0">
                <a:latin typeface="Times New Roman" panose="02020603050405020304" pitchFamily="18" charset="0"/>
              </a:rPr>
              <a:t>’dak iż-żmien, waqt li Ġesù kien qed jitkellem, wieħed Fariżew stiednu għandu għall-ikel. Daħal għandu</a:t>
            </a:r>
            <a:r>
              <a:rPr lang="mt-MT" sz="15500" spc="-300" dirty="0">
                <a:latin typeface="Times New Roman" panose="02020603050405020304" pitchFamily="18" charset="0"/>
              </a:rPr>
              <a:t> u q</a:t>
            </a:r>
            <a:r>
              <a:rPr lang="mt-MT" sz="15500" dirty="0">
                <a:latin typeface="Times New Roman" panose="02020603050405020304" pitchFamily="18" charset="0"/>
              </a:rPr>
              <a:t>agħa</a:t>
            </a:r>
            <a:r>
              <a:rPr lang="mt-MT" sz="15500" spc="-300" dirty="0">
                <a:latin typeface="Times New Roman" panose="02020603050405020304" pitchFamily="18" charset="0"/>
              </a:rPr>
              <a:t>d bilqiegħda. </a:t>
            </a:r>
          </a:p>
        </p:txBody>
      </p:sp>
    </p:spTree>
    <p:extLst>
      <p:ext uri="{BB962C8B-B14F-4D97-AF65-F5344CB8AC3E}">
        <p14:creationId xmlns:p14="http://schemas.microsoft.com/office/powerpoint/2010/main" val="1781143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1115418"/>
            <a:ext cx="22538503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Imma l-Fariżew stagħġeb meta ra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li qabel xejn ma </a:t>
            </a:r>
            <a:r>
              <a:rPr lang="mt-MT" sz="15500" spc="-150" dirty="0">
                <a:latin typeface="Times New Roman" panose="02020603050405020304" pitchFamily="18" charset="0"/>
              </a:rPr>
              <a:t>nħasilx skont ir-riti ta’ qabel </a:t>
            </a:r>
            <a:r>
              <a:rPr lang="mt-MT" sz="15500" dirty="0">
                <a:latin typeface="Times New Roman" panose="02020603050405020304" pitchFamily="18" charset="0"/>
              </a:rPr>
              <a:t>l-ikel. U l-Mulej qallu: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4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14603"/>
            <a:ext cx="22538503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“U issa intom il-Fariżej! Intom tnaddfu t-tazza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l-platt minn barra, iżda minn ġewwa intom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mimlija bis-serq u l-ħażen.</a:t>
            </a:r>
          </a:p>
        </p:txBody>
      </p:sp>
    </p:spTree>
    <p:extLst>
      <p:ext uri="{BB962C8B-B14F-4D97-AF65-F5344CB8AC3E}">
        <p14:creationId xmlns:p14="http://schemas.microsoft.com/office/powerpoint/2010/main" val="1717703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5" y="1425597"/>
            <a:ext cx="22682519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 intom bla moħħ! Min għamel in-naħa ta’ barra, ma għamilx ukoll in-naħa ta’ ġewwa? </a:t>
            </a:r>
          </a:p>
        </p:txBody>
      </p:sp>
    </p:spTree>
    <p:extLst>
      <p:ext uri="{BB962C8B-B14F-4D97-AF65-F5344CB8AC3E}">
        <p14:creationId xmlns:p14="http://schemas.microsoft.com/office/powerpoint/2010/main" val="171770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5" y="214285"/>
            <a:ext cx="23042560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l-ewwel il-Lhud u mbagħad il-Griegi, u fih tidher </a:t>
            </a:r>
          </a:p>
          <a:p>
            <a:r>
              <a:rPr lang="mt-MT" sz="15500" spc="-300" dirty="0">
                <a:latin typeface="Times New Roman" panose="02020603050405020304" pitchFamily="18" charset="0"/>
              </a:rPr>
              <a:t>il-ġustizzja ta’ Alla minn fidi għal fidi, skont ma hemm miktub:</a:t>
            </a:r>
            <a:r>
              <a:rPr lang="mt-MT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Il-ġust jgħix bil-fidi.</a:t>
            </a:r>
          </a:p>
        </p:txBody>
      </p:sp>
    </p:spTree>
    <p:extLst>
      <p:ext uri="{BB962C8B-B14F-4D97-AF65-F5344CB8AC3E}">
        <p14:creationId xmlns:p14="http://schemas.microsoft.com/office/powerpoint/2010/main" val="1985552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5" y="1426391"/>
            <a:ext cx="22682519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agħtu karità minn dak li hemm ġewwa, u taraw kif kollox ikunilkom nadif.”</a:t>
            </a:r>
          </a:p>
        </p:txBody>
      </p:sp>
    </p:spTree>
    <p:extLst>
      <p:ext uri="{BB962C8B-B14F-4D97-AF65-F5344CB8AC3E}">
        <p14:creationId xmlns:p14="http://schemas.microsoft.com/office/powerpoint/2010/main" val="3739575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635698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6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4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14285"/>
            <a:ext cx="22610512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spc="-300" dirty="0">
                <a:latin typeface="Times New Roman" panose="02020603050405020304" pitchFamily="18" charset="0"/>
              </a:rPr>
              <a:t>Il-korla ta’ Alla tidher nieżla mis-sema fuq il-ħażen u </a:t>
            </a:r>
          </a:p>
          <a:p>
            <a:r>
              <a:rPr lang="mt-MT" sz="15500" spc="-300" dirty="0">
                <a:latin typeface="Times New Roman" panose="02020603050405020304" pitchFamily="18" charset="0"/>
              </a:rPr>
              <a:t>l-inġustizzja tal-bniedem li jżommu </a:t>
            </a:r>
            <a:r>
              <a:rPr lang="mt-MT" sz="15500" dirty="0">
                <a:latin typeface="Times New Roman" panose="02020603050405020304" pitchFamily="18" charset="0"/>
              </a:rPr>
              <a:t>l-verità mjassra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bl-inġustizzja;</a:t>
            </a:r>
            <a:endParaRPr lang="mt-MT" sz="15500" spc="-3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4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1426391"/>
            <a:ext cx="22610512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għax dak li wieħed jista’ jagħraf minn Alla kien, iva, irrivelat lilhom; Alla stess urihulhom. </a:t>
            </a:r>
          </a:p>
        </p:txBody>
      </p:sp>
    </p:spTree>
    <p:extLst>
      <p:ext uri="{BB962C8B-B14F-4D97-AF65-F5344CB8AC3E}">
        <p14:creationId xmlns:p14="http://schemas.microsoft.com/office/powerpoint/2010/main" val="265634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23" y="1426391"/>
            <a:ext cx="22538504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Il-kobor tiegħu li ma jidhirx, jiġifieri s-segħta tiegħu ta’ dejjem, 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d-divinità tiegħu, </a:t>
            </a:r>
          </a:p>
        </p:txBody>
      </p:sp>
    </p:spTree>
    <p:extLst>
      <p:ext uri="{BB962C8B-B14F-4D97-AF65-F5344CB8AC3E}">
        <p14:creationId xmlns:p14="http://schemas.microsoft.com/office/powerpoint/2010/main" val="422794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14285"/>
            <a:ext cx="22610512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huma setgħu jagħrfuh sa mill-ħolqien tad-dinja,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permezz tal-ħlejjaq, u għalhekk ma għandhom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ebda skuża.</a:t>
            </a:r>
          </a:p>
        </p:txBody>
      </p:sp>
    </p:spTree>
    <p:extLst>
      <p:ext uri="{BB962C8B-B14F-4D97-AF65-F5344CB8AC3E}">
        <p14:creationId xmlns:p14="http://schemas.microsoft.com/office/powerpoint/2010/main" val="409543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14285"/>
            <a:ext cx="22466496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Imma għad li lil Alla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għarfuh, huma la tawh ġieħ ta’ Alla li hu, u lanqas raddewlu ħajr;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għall-kontrarju, </a:t>
            </a:r>
          </a:p>
        </p:txBody>
      </p:sp>
    </p:spTree>
    <p:extLst>
      <p:ext uri="{BB962C8B-B14F-4D97-AF65-F5344CB8AC3E}">
        <p14:creationId xmlns:p14="http://schemas.microsoft.com/office/powerpoint/2010/main" val="204737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1426391"/>
            <a:ext cx="22610512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moħħhom intilef fil-bluha, u qalbhom bla dehen iddallmet; waqt li riedu jagħmluha ta’ għorrief, </a:t>
            </a:r>
          </a:p>
        </p:txBody>
      </p:sp>
    </p:spTree>
    <p:extLst>
      <p:ext uri="{BB962C8B-B14F-4D97-AF65-F5344CB8AC3E}">
        <p14:creationId xmlns:p14="http://schemas.microsoft.com/office/powerpoint/2010/main" val="20473796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499</Words>
  <Application>Microsoft Office PowerPoint</Application>
  <PresentationFormat>Custom</PresentationFormat>
  <Paragraphs>73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46</cp:revision>
  <dcterms:created xsi:type="dcterms:W3CDTF">2011-07-27T17:51:13Z</dcterms:created>
  <dcterms:modified xsi:type="dcterms:W3CDTF">2023-08-07T06:03:29Z</dcterms:modified>
</cp:coreProperties>
</file>