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301" r:id="rId2"/>
    <p:sldId id="259" r:id="rId3"/>
    <p:sldId id="302" r:id="rId4"/>
    <p:sldId id="303" r:id="rId5"/>
    <p:sldId id="304" r:id="rId6"/>
    <p:sldId id="305" r:id="rId7"/>
    <p:sldId id="320" r:id="rId8"/>
    <p:sldId id="332" r:id="rId9"/>
    <p:sldId id="322" r:id="rId10"/>
    <p:sldId id="266" r:id="rId11"/>
    <p:sldId id="265" r:id="rId12"/>
    <p:sldId id="321" r:id="rId13"/>
    <p:sldId id="323" r:id="rId14"/>
    <p:sldId id="267" r:id="rId15"/>
    <p:sldId id="324" r:id="rId16"/>
    <p:sldId id="333" r:id="rId17"/>
    <p:sldId id="298" r:id="rId18"/>
    <p:sldId id="336" r:id="rId19"/>
    <p:sldId id="334" r:id="rId20"/>
    <p:sldId id="327" r:id="rId21"/>
    <p:sldId id="269" r:id="rId22"/>
    <p:sldId id="335" r:id="rId23"/>
    <p:sldId id="338" r:id="rId24"/>
    <p:sldId id="273" r:id="rId25"/>
    <p:sldId id="339" r:id="rId26"/>
    <p:sldId id="274" r:id="rId27"/>
    <p:sldId id="275" r:id="rId28"/>
    <p:sldId id="307" r:id="rId29"/>
    <p:sldId id="308" r:id="rId30"/>
    <p:sldId id="337" r:id="rId31"/>
    <p:sldId id="330" r:id="rId32"/>
    <p:sldId id="309" r:id="rId33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0" autoAdjust="0"/>
    <p:restoredTop sz="94660"/>
  </p:normalViewPr>
  <p:slideViewPr>
    <p:cSldViewPr>
      <p:cViewPr varScale="1">
        <p:scale>
          <a:sx n="42" d="100"/>
          <a:sy n="42" d="100"/>
        </p:scale>
        <p:origin x="60" y="768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4118C-F76D-4AE7-8CED-81EE287A6D15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AA77F-D244-42F0-B6B9-2FFDA588EB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73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88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740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95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29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912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2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262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065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85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1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526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51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1330723" y="1619474"/>
            <a:ext cx="20738304" cy="946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Qari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mill-I</a:t>
            </a: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ttra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</a:p>
          <a:p>
            <a:pPr algn="ctr"/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San Pawl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ppostlu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lir-Rumani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Rum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8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1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8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25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endParaRPr lang="en-GB" sz="441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493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0763" y="4571802"/>
            <a:ext cx="1953639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Kbir f’għemilu </a:t>
            </a:r>
          </a:p>
          <a:p>
            <a:pPr algn="ctr">
              <a:defRPr/>
            </a:pP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l-Mulej magħna!</a:t>
            </a:r>
          </a:p>
        </p:txBody>
      </p:sp>
      <p:sp>
        <p:nvSpPr>
          <p:cNvPr id="2" name="Rectangle 1"/>
          <p:cNvSpPr/>
          <p:nvPr/>
        </p:nvSpPr>
        <p:spPr>
          <a:xfrm>
            <a:off x="610643" y="755378"/>
            <a:ext cx="1669880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525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6104" y="1475458"/>
            <a:ext cx="21492963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Meta il-Mulej reġġa’ lura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l-imjassra ta’ Sijon,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konna qisna mitlufa f’ħolma; </a:t>
            </a:r>
          </a:p>
        </p:txBody>
      </p:sp>
    </p:spTree>
    <p:extLst>
      <p:ext uri="{BB962C8B-B14F-4D97-AF65-F5344CB8AC3E}">
        <p14:creationId xmlns:p14="http://schemas.microsoft.com/office/powerpoint/2010/main" val="2771482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61993" y="1331442"/>
            <a:ext cx="1574346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imbagħad bid-daħk imtela fommna,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bl-għajjat ta’ ferħ ilsienna.</a:t>
            </a:r>
          </a:p>
        </p:txBody>
      </p:sp>
    </p:spTree>
    <p:extLst>
      <p:ext uri="{BB962C8B-B14F-4D97-AF65-F5344CB8AC3E}">
        <p14:creationId xmlns:p14="http://schemas.microsoft.com/office/powerpoint/2010/main" val="1925296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2550" y="3419674"/>
            <a:ext cx="1953639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Kbir f’għemilu </a:t>
            </a:r>
          </a:p>
          <a:p>
            <a:pPr algn="ctr">
              <a:defRPr/>
            </a:pP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l-Mulej magħna!</a:t>
            </a:r>
          </a:p>
        </p:txBody>
      </p:sp>
    </p:spTree>
    <p:extLst>
      <p:ext uri="{BB962C8B-B14F-4D97-AF65-F5344CB8AC3E}">
        <p14:creationId xmlns:p14="http://schemas.microsoft.com/office/powerpoint/2010/main" val="1605903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6867" y="1347108"/>
            <a:ext cx="1814601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Imbagħad bdew jgħidu fost il-ġnus:</a:t>
            </a:r>
          </a:p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“Kbir f’għemilu </a:t>
            </a:r>
            <a:endParaRPr lang="en-US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l-Mulej magħhom.”</a:t>
            </a:r>
            <a:endParaRPr lang="en-US" sz="155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399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2851" y="1331442"/>
            <a:ext cx="1814601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Kbir f’għemilu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l-Mulej magħna!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aħna bil-ferħ imtlejna.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577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2550" y="3419674"/>
            <a:ext cx="1953639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Kbir f’għemilu </a:t>
            </a:r>
          </a:p>
          <a:p>
            <a:pPr algn="ctr">
              <a:defRPr/>
            </a:pP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l-Mulej magħna!</a:t>
            </a:r>
          </a:p>
        </p:txBody>
      </p:sp>
    </p:spTree>
    <p:extLst>
      <p:ext uri="{BB962C8B-B14F-4D97-AF65-F5344CB8AC3E}">
        <p14:creationId xmlns:p14="http://schemas.microsoft.com/office/powerpoint/2010/main" val="1605903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48200"/>
            <a:ext cx="2339975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Biddel, Mulej,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xortina bħall-widien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tan-Negeb!</a:t>
            </a:r>
          </a:p>
        </p:txBody>
      </p:sp>
    </p:spTree>
    <p:extLst>
      <p:ext uri="{BB962C8B-B14F-4D97-AF65-F5344CB8AC3E}">
        <p14:creationId xmlns:p14="http://schemas.microsoft.com/office/powerpoint/2010/main" val="1352347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31442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Dawk li jiżirgħu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fid-dmugħ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jaħsdu bl-għana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ta’ ferħ.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347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2550" y="3419674"/>
            <a:ext cx="1953639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Kbir f’għemilu </a:t>
            </a:r>
          </a:p>
          <a:p>
            <a:pPr algn="ctr">
              <a:defRPr/>
            </a:pP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l-Mulej magħna!</a:t>
            </a:r>
          </a:p>
        </p:txBody>
      </p:sp>
    </p:spTree>
    <p:extLst>
      <p:ext uri="{BB962C8B-B14F-4D97-AF65-F5344CB8AC3E}">
        <p14:creationId xmlns:p14="http://schemas.microsoft.com/office/powerpoint/2010/main" val="1605903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113967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Għeżież, jiena għadni persważ li t-tbatijiet ta’ issa ma għandhom xejn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x’jaqsmu mal-glorja li għad trid tidher fina. </a:t>
            </a:r>
          </a:p>
        </p:txBody>
      </p:sp>
    </p:spTree>
    <p:extLst>
      <p:ext uri="{BB962C8B-B14F-4D97-AF65-F5344CB8AC3E}">
        <p14:creationId xmlns:p14="http://schemas.microsoft.com/office/powerpoint/2010/main" val="953962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59434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Huma u sejrin,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imorru jibku,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iġorru ż-żerriegħa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għaż-żrigħ.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114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6787" y="2483570"/>
            <a:ext cx="19505459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Iżda huma u ġejjin lura, jiġu b’għana ta’ ferħ,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iġorru l-qatet f’idejhom.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520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2550" y="3419674"/>
            <a:ext cx="1953639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Kbir f’għemilu </a:t>
            </a:r>
          </a:p>
          <a:p>
            <a:pPr algn="ctr">
              <a:defRPr/>
            </a:pP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l-Mulej magħna!</a:t>
            </a:r>
          </a:p>
        </p:txBody>
      </p:sp>
    </p:spTree>
    <p:extLst>
      <p:ext uri="{BB962C8B-B14F-4D97-AF65-F5344CB8AC3E}">
        <p14:creationId xmlns:p14="http://schemas.microsoft.com/office/powerpoint/2010/main" val="1605903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799796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55547" y="1442210"/>
            <a:ext cx="22288655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</a:t>
            </a: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nfaħħrek, Missier, </a:t>
            </a:r>
            <a:endParaRPr 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Sid s-sema u l-art, għax inti dawn il-ħwejjeġ tas-Saltna wrejthom liċ-ċkejknin.</a:t>
            </a:r>
            <a:endParaRPr lang="en-GB" sz="155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928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799796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793664"/>
            <a:ext cx="23399750" cy="901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13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18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21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lvl="0" algn="ctr" eaLnBrk="0" hangingPunct="0">
              <a:lnSpc>
                <a:spcPct val="120000"/>
              </a:lnSpc>
              <a:defRPr/>
            </a:pPr>
            <a:r>
              <a:rPr lang="en-GB" sz="15500" b="1" i="1" kern="0" spc="-551" dirty="0">
                <a:solidFill>
                  <a:srgbClr val="C00000"/>
                </a:solidFill>
                <a:latin typeface="Times New Roman" panose="02020603050405020304" pitchFamily="18" charset="0"/>
              </a:rPr>
              <a:t>R:/ Glorja </a:t>
            </a:r>
            <a:r>
              <a:rPr lang="en-GB" sz="15500" b="1" i="1" kern="0" spc="-55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lilek</a:t>
            </a:r>
            <a:r>
              <a:rPr lang="en-GB" sz="15500" b="1" i="1" kern="0" spc="-551" dirty="0">
                <a:solidFill>
                  <a:srgbClr val="C00000"/>
                </a:solidFill>
                <a:latin typeface="Times New Roman" panose="02020603050405020304" pitchFamily="18" charset="0"/>
              </a:rPr>
              <a:t> Mulej</a:t>
            </a:r>
            <a:endParaRPr lang="en-GB" sz="8084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703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299202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5500" dirty="0">
                <a:latin typeface="Times New Roman" panose="02020603050405020304" pitchFamily="18" charset="0"/>
              </a:rPr>
              <a:t>F</a:t>
            </a:r>
            <a:r>
              <a:rPr lang="mt-MT" sz="15500" dirty="0">
                <a:latin typeface="Times New Roman" panose="02020603050405020304" pitchFamily="18" charset="0"/>
              </a:rPr>
              <a:t>’dak iż-żmien, Ġ</a:t>
            </a:r>
            <a:r>
              <a:rPr lang="en-GB" sz="15500" dirty="0" err="1">
                <a:latin typeface="Times New Roman" panose="02020603050405020304" pitchFamily="18" charset="0"/>
              </a:rPr>
              <a:t>esù</a:t>
            </a:r>
            <a:r>
              <a:rPr lang="mt-MT" sz="15500" dirty="0">
                <a:latin typeface="Times New Roman" panose="02020603050405020304" pitchFamily="18" charset="0"/>
              </a:rPr>
              <a:t> qal: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“Lil xiex tixbah is-Saltna ta’ Alla, u ma’ xiex se nxebbhuha? Tixbah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 żerriegħa tal-mustarda</a:t>
            </a:r>
          </a:p>
        </p:txBody>
      </p:sp>
    </p:spTree>
    <p:extLst>
      <p:ext uri="{BB962C8B-B14F-4D97-AF65-F5344CB8AC3E}">
        <p14:creationId xmlns:p14="http://schemas.microsoft.com/office/powerpoint/2010/main" val="17811431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85975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 wieħed raġel qabad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żeragħha fil-ġnien tiegħu, u mbagħad kibret u saret siġra, u l-għasafar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tal-ajru marru jbejtu</a:t>
            </a:r>
          </a:p>
        </p:txBody>
      </p:sp>
    </p:spTree>
    <p:extLst>
      <p:ext uri="{BB962C8B-B14F-4D97-AF65-F5344CB8AC3E}">
        <p14:creationId xmlns:p14="http://schemas.microsoft.com/office/powerpoint/2010/main" val="4377213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390" y="1484085"/>
            <a:ext cx="2250297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fil-friegħi tagħha.”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U reġa’ qalilhom:</a:t>
            </a:r>
            <a:endParaRPr lang="mt-MT" sz="155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“Ma’ xiex se nxebbahha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s-Saltna ta’ Alla?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174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185975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Il-ħlejjaq kollha qegħdin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jistennew ħerqana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r-rivelazzjoni ta’ wlied Alla; għax il-ħolqien jinsab taħt il-frugħa -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mhux minn rajh, </a:t>
            </a:r>
          </a:p>
        </p:txBody>
      </p:sp>
    </p:spTree>
    <p:extLst>
      <p:ext uri="{BB962C8B-B14F-4D97-AF65-F5344CB8AC3E}">
        <p14:creationId xmlns:p14="http://schemas.microsoft.com/office/powerpoint/2010/main" val="38856413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91450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Tixbah lil ftit ħmira li waħda mara qabdet u ħalltet ma’ tliet sigħan dqiq sakemm għoliet l-għaġna kollha.”</a:t>
            </a:r>
          </a:p>
        </p:txBody>
      </p:sp>
    </p:spTree>
    <p:extLst>
      <p:ext uri="{BB962C8B-B14F-4D97-AF65-F5344CB8AC3E}">
        <p14:creationId xmlns:p14="http://schemas.microsoft.com/office/powerpoint/2010/main" val="39251740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491682"/>
            <a:ext cx="2131436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4586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11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85975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imma minħabba Alla li xeħtu taħtha - bit-tama li </a:t>
            </a:r>
            <a:endParaRPr lang="en-US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l-ħlejjaq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huma wkoll għad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ikunu meħlusa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mill-jasar tat-taħsir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u jiksbu l-ħelsien</a:t>
            </a:r>
            <a:endParaRPr lang="en-GB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631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85975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tal-glorja ta’ wlied Alla.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Aħna nafu li l-ħolqien kollu għadu s’issa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jitniehed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bl-uġigħ tal-ħlas; u mhux hu biss,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im</a:t>
            </a:r>
            <a:r>
              <a:rPr lang="en-GB" sz="15500" dirty="0">
                <a:latin typeface="Times New Roman" panose="02020603050405020304" pitchFamily="18" charset="0"/>
              </a:rPr>
              <a:t>ma </a:t>
            </a:r>
            <a:r>
              <a:rPr lang="mt-MT" sz="15500" dirty="0">
                <a:latin typeface="Times New Roman" panose="02020603050405020304" pitchFamily="18" charset="0"/>
              </a:rPr>
              <a:t>wkoll aħna li</a:t>
            </a:r>
          </a:p>
        </p:txBody>
      </p:sp>
    </p:spTree>
    <p:extLst>
      <p:ext uri="{BB962C8B-B14F-4D97-AF65-F5344CB8AC3E}">
        <p14:creationId xmlns:p14="http://schemas.microsoft.com/office/powerpoint/2010/main" val="916839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185975"/>
            <a:ext cx="2250297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għandna l-ewwel frott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tal-Ispirtu, aħna wkoll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nitniehdu fina nfusna </a:t>
            </a:r>
            <a:endParaRPr lang="en-US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waqt li nistennew </a:t>
            </a:r>
            <a:endParaRPr lang="en-US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l-adozzjoni ta’wlied, </a:t>
            </a:r>
            <a:endParaRPr lang="en-US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490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233" y="185975"/>
            <a:ext cx="2264584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il-fidwa ta’ ġisimna.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Aħna salvi bit-tama.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Meta wieħed jara l-ħwejjeġ li jkun ittama, ma tkunx aktar tama; għax kif jista’</a:t>
            </a:r>
          </a:p>
        </p:txBody>
      </p:sp>
    </p:spTree>
    <p:extLst>
      <p:ext uri="{BB962C8B-B14F-4D97-AF65-F5344CB8AC3E}">
        <p14:creationId xmlns:p14="http://schemas.microsoft.com/office/powerpoint/2010/main" val="258839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113967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wieħed jittama l-ħwejjeġ li ġa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jkun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latin typeface="Times New Roman" panose="02020603050405020304" pitchFamily="18" charset="0"/>
              </a:rPr>
              <a:t>ra</a:t>
            </a:r>
            <a:r>
              <a:rPr lang="en-GB" sz="15500" dirty="0">
                <a:latin typeface="Times New Roman" panose="02020603050405020304" pitchFamily="18" charset="0"/>
              </a:rPr>
              <a:t>? </a:t>
            </a:r>
            <a:r>
              <a:rPr lang="mt-MT" sz="15500" dirty="0">
                <a:latin typeface="Times New Roman" panose="02020603050405020304" pitchFamily="18" charset="0"/>
              </a:rPr>
              <a:t>Imma dak li qegħdin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nittamaw, jekk m’aħniex narawh, qed nistennewh bis-sabar.</a:t>
            </a:r>
          </a:p>
        </p:txBody>
      </p:sp>
    </p:spTree>
    <p:extLst>
      <p:ext uri="{BB962C8B-B14F-4D97-AF65-F5344CB8AC3E}">
        <p14:creationId xmlns:p14="http://schemas.microsoft.com/office/powerpoint/2010/main" val="258839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35698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52972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456</Words>
  <Application>Microsoft Office PowerPoint</Application>
  <PresentationFormat>Custom</PresentationFormat>
  <Paragraphs>77</Paragraphs>
  <Slides>32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Franklin Gothic Book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Carauana</dc:creator>
  <cp:lastModifiedBy>Alfred Caruan a</cp:lastModifiedBy>
  <cp:revision>58</cp:revision>
  <dcterms:created xsi:type="dcterms:W3CDTF">2011-07-27T17:51:13Z</dcterms:created>
  <dcterms:modified xsi:type="dcterms:W3CDTF">2023-08-15T14:55:54Z</dcterms:modified>
</cp:coreProperties>
</file>