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</p:sldMasterIdLst>
  <p:notesMasterIdLst>
    <p:notesMasterId r:id="rId41"/>
  </p:notesMasterIdLst>
  <p:sldIdLst>
    <p:sldId id="288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98" r:id="rId15"/>
    <p:sldId id="299" r:id="rId16"/>
    <p:sldId id="262" r:id="rId17"/>
    <p:sldId id="323" r:id="rId18"/>
    <p:sldId id="265" r:id="rId19"/>
    <p:sldId id="268" r:id="rId20"/>
    <p:sldId id="300" r:id="rId21"/>
    <p:sldId id="271" r:id="rId22"/>
    <p:sldId id="302" r:id="rId23"/>
    <p:sldId id="311" r:id="rId24"/>
    <p:sldId id="291" r:id="rId25"/>
    <p:sldId id="312" r:id="rId26"/>
    <p:sldId id="292" r:id="rId27"/>
    <p:sldId id="275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04" r:id="rId39"/>
    <p:sldId id="297" r:id="rId40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CD5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3" autoAdjust="0"/>
    <p:restoredTop sz="94660"/>
  </p:normalViewPr>
  <p:slideViewPr>
    <p:cSldViewPr>
      <p:cViewPr varScale="1">
        <p:scale>
          <a:sx n="45" d="100"/>
          <a:sy n="45" d="100"/>
        </p:scale>
        <p:origin x="102" y="6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B755DB-6CED-4119-A3D0-A0FE9BAE7BB7}" type="datetimeFigureOut">
              <a:rPr lang="mt-MT"/>
              <a:pPr>
                <a:defRPr/>
              </a:pPr>
              <a:t>21/08/2023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2D7503E-53C8-4D9A-9657-48309CC1E20E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471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019F00F-F867-4B29-82A1-B502944DF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326F65C0-BD8A-477D-A8B5-E21E37493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51342E02-ACA3-49EB-90D3-F8F73E723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41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1F2AB831-BE21-492B-ACB3-5802E602B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3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747F08EB-A127-48C5-BC3F-05889A4BB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67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984583A6-F924-4664-9984-CDB21A532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0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ADD18443-FBEC-42A4-9D0E-71DC3C36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C60D322-C6BD-4CBE-956B-4466ADD7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6054CEE-AC92-4DF5-9DF7-BF9A4F21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51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38324AA-9F41-4D63-A13B-70A862B57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4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EAD248D-23A6-4E0B-BBB5-5F40F7D8A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9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C1E0C53E-4498-4CA2-B0B9-5AE7928D7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8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774C7B1-E8AC-4FDF-A4BA-097B6C70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28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C0A317EE-320A-43A9-A1FC-89B5CB8EF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3D58D6A-89BA-426E-B1B4-0096494B9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2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14221EB8-2B4D-4D0A-825E-447B28483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09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FAC10EC4-6F92-4EBF-9AFB-749E78724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82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4238ACCE-9B78-4579-964F-114304E44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8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5BBCA6B1-96C3-4886-B4F3-3F9F351FA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90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11F71EB8-5767-4BC0-BF59-6CE7CBB6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55A7C878-4653-4582-A0F0-8B197E53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78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489DC9DC-3B78-4558-8799-0C4D86D51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3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D2ED5441-F34A-4480-99BB-CFBFF48BC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15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7899B483-3EAF-4B79-93B1-32E57751D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34017A9D-7312-4124-976B-FFB8D85BF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71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608BBDC6-A331-4E4E-AF0C-8A67D399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0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/>
            </a:lvl1pPr>
          </a:lstStyle>
          <a:p>
            <a:pPr>
              <a:defRPr/>
            </a:pPr>
            <a:fld id="{CADBE71D-B12C-4E89-AE59-FFB15054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7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4A6F4D58-A582-4D7A-9DC5-5E839E794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5AA0CFC6-0C35-431D-8B20-304088A97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4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DBDCF1E7-31D4-40FA-B341-63EC81E33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A9D07275-2738-40CC-BC97-5FEC5398A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E839296B-F553-4807-8593-14608C24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3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Arial" charset="0"/>
              </a:defRPr>
            </a:lvl1pPr>
          </a:lstStyle>
          <a:p>
            <a:pPr>
              <a:defRPr/>
            </a:pPr>
            <a:fld id="{704B403C-E0D0-4E91-9EF7-405AAA40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6D1718F7-AA28-4FA9-8E0C-B45FEA4AE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8CBA1-B1C9-4F7C-964B-CE379CCBC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 i="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7A84D52-BF76-45EF-B428-C52C18E7F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0" y="1644104"/>
            <a:ext cx="23399749" cy="878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mill-I</a:t>
            </a:r>
            <a:r>
              <a:rPr lang="en-GB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ttra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</a:p>
          <a:p>
            <a:pPr algn="ctr" eaLnBrk="1" hangingPunct="1"/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San P</a:t>
            </a:r>
            <a:r>
              <a:rPr lang="mt-MT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wl</a:t>
            </a:r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</a:p>
          <a:p>
            <a:pPr algn="ctr" eaLnBrk="1" hangingPunct="1"/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</a:rPr>
              <a:t>lir-Rumani</a:t>
            </a:r>
            <a:endParaRPr lang="en-GB" altLang="en-US" sz="15500" b="1" i="0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GB" alt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Rum 12, 5-16a</a:t>
            </a:r>
            <a:endParaRPr lang="en-GB" altLang="en-US" sz="4410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314"/>
            <a:ext cx="22574408" cy="121693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Bierku lil dawk li jippersegwitawkom; bierku, u la tisħtu lil ħadd. Ifirħu ma’ min jifraħ, ibku ma’ min jibki. </a:t>
            </a:r>
          </a:p>
        </p:txBody>
      </p:sp>
    </p:spTree>
    <p:extLst>
      <p:ext uri="{BB962C8B-B14F-4D97-AF65-F5344CB8AC3E}">
        <p14:creationId xmlns:p14="http://schemas.microsoft.com/office/powerpoint/2010/main" val="217955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2808400"/>
            <a:ext cx="22574408" cy="6984776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Aħsbu f’xulxin l-istess, taħsbux fi ħwejjeġ kbar, imma fittxu l-umli.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9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2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2731" y="4643810"/>
            <a:ext cx="20131951" cy="534758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Żomm lil ruħi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fil-paċi tiegħek, 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754659" y="82738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2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6747" y="1453639"/>
            <a:ext cx="20306256" cy="969271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Mulej, ma tkabbritx qalbi,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anqas ma ntrefgħu għajnejja;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6747" y="1454433"/>
            <a:ext cx="20306256" cy="969271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ma ġrejtx wara ħwejjeġ kbar,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jew wara ħwejjeġ ogħla minni.</a:t>
            </a:r>
          </a:p>
        </p:txBody>
      </p:sp>
    </p:spTree>
    <p:extLst>
      <p:ext uri="{BB962C8B-B14F-4D97-AF65-F5344CB8AC3E}">
        <p14:creationId xmlns:p14="http://schemas.microsoft.com/office/powerpoint/2010/main" val="4020736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3899" y="3734215"/>
            <a:ext cx="20131951" cy="5131558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Żomm lil ruħi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fil-paċi tiegħek, Mulej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553"/>
            <a:ext cx="23399750" cy="12052469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żammejt ruħi fis-skiet u l-mistrieħ,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 tarbija f’ħoġor ommha;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 tarbija miftuma, hekk hi ruħi ġewwa fija.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3217" y="3770219"/>
            <a:ext cx="19593316" cy="505955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Żomm lil ruħi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fil-paċi tiegħek, Mulej</a:t>
            </a:r>
          </a:p>
        </p:txBody>
      </p:sp>
    </p:spTree>
    <p:extLst>
      <p:ext uri="{BB962C8B-B14F-4D97-AF65-F5344CB8AC3E}">
        <p14:creationId xmlns:p14="http://schemas.microsoft.com/office/powerpoint/2010/main" val="1375728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47441" y="2609584"/>
            <a:ext cx="19504867" cy="738082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Ittama, Iżrael, fil-Mulej,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issa u għal dejjem!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314"/>
            <a:ext cx="22574408" cy="121693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Għeżież, aħna għad li aħna ħafna, aħna ġisem wieħed fi Kristu u kull wieħed minna membru tal-ieħor. Aħna għandna doni differenti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8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33899" y="3779714"/>
            <a:ext cx="20131951" cy="504056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Żomm lil ruħi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fil-paċi tiegħek, Mulej</a:t>
            </a:r>
          </a:p>
        </p:txBody>
      </p:sp>
    </p:spTree>
    <p:extLst>
      <p:ext uri="{BB962C8B-B14F-4D97-AF65-F5344CB8AC3E}">
        <p14:creationId xmlns:p14="http://schemas.microsoft.com/office/powerpoint/2010/main" val="3882515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251322"/>
            <a:ext cx="2207434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Ejjew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għandi, intom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ilkoll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li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tinsabu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mħabbtin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u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mtaqqlin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,</a:t>
            </a:r>
          </a:p>
          <a:p>
            <a:pPr algn="ctr">
              <a:defRPr/>
            </a:pP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u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jiena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nserraħkom</a:t>
            </a:r>
            <a:r>
              <a:rPr 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, 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155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jgħid il-Mulej.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8554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i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89091" name="Text Box 6"/>
          <p:cNvSpPr txBox="1">
            <a:spLocks noChangeArrowheads="1"/>
          </p:cNvSpPr>
          <p:nvPr/>
        </p:nvSpPr>
        <p:spPr bwMode="auto">
          <a:xfrm>
            <a:off x="0" y="1868805"/>
            <a:ext cx="23399749" cy="88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altLang="en-US" sz="155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altLang="en-US" sz="155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eaLnBrk="1" hangingPunct="1"/>
            <a:r>
              <a:rPr lang="en-GB" altLang="en-US" sz="15500" b="1" i="0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San </a:t>
            </a:r>
            <a:r>
              <a:rPr lang="en-GB" altLang="en-US" sz="15500" b="1" i="0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Luqa</a:t>
            </a:r>
            <a:endParaRPr lang="en-GB" altLang="en-US" sz="15500" b="1" i="0" dirty="0">
              <a:solidFill>
                <a:srgbClr val="0000CC"/>
              </a:solidFill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en-US" altLang="en-US" sz="10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altLang="en-US" sz="10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14, 15-24</a:t>
            </a:r>
            <a:endParaRPr lang="mt-MT" altLang="en-US" sz="10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eaLnBrk="1" hangingPunct="1"/>
            <a:r>
              <a:rPr lang="mt-MT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R:/ </a:t>
            </a:r>
            <a:r>
              <a:rPr lang="en-GB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Glorja </a:t>
            </a:r>
            <a:r>
              <a:rPr lang="en-GB" altLang="en-US" sz="16000" b="1" dirty="0" err="1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lilek</a:t>
            </a:r>
            <a:r>
              <a:rPr lang="mt-MT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GB" altLang="en-US" sz="160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Mulej</a:t>
            </a:r>
            <a:endParaRPr lang="en-GB" altLang="en-US" sz="16000" b="1" dirty="0">
              <a:solidFill>
                <a:srgbClr val="C0000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1493857"/>
            <a:ext cx="22360094" cy="961227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wieħed minn dawk li kienu ma’ Ġesù għall-mejda, meta semgħuh jgħid dan, qallu: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2651" y="2808400"/>
            <a:ext cx="22360094" cy="698477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“Hieni min jiekol il-ħobż fis-Saltna ta’ Alla!”.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hu wieġeb:</a:t>
            </a:r>
          </a:p>
        </p:txBody>
      </p:sp>
    </p:spTree>
    <p:extLst>
      <p:ext uri="{BB962C8B-B14F-4D97-AF65-F5344CB8AC3E}">
        <p14:creationId xmlns:p14="http://schemas.microsoft.com/office/powerpoint/2010/main" val="2045833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raġel għamel pranzu kbir u stieden ħafna nies. Meta sar il-ħin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għall-ikel, bagħat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lill-qaddej tiegħu għand </a:t>
            </a:r>
          </a:p>
        </p:txBody>
      </p:sp>
    </p:spTree>
    <p:extLst>
      <p:ext uri="{BB962C8B-B14F-4D97-AF65-F5344CB8AC3E}">
        <p14:creationId xmlns:p14="http://schemas.microsoft.com/office/powerpoint/2010/main" val="3748778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1583470"/>
            <a:ext cx="22360094" cy="9433048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il-mistednin biex jgħidilhom: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‘Ejjew, għax ġa lest kollox’. </a:t>
            </a:r>
          </a:p>
        </p:txBody>
      </p:sp>
    </p:spTree>
    <p:extLst>
      <p:ext uri="{BB962C8B-B14F-4D97-AF65-F5344CB8AC3E}">
        <p14:creationId xmlns:p14="http://schemas.microsoft.com/office/powerpoint/2010/main" val="3025064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lkoll xorta waħda bdew isibu xi skuża.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L-ewwel wieħed qallu: ‘Xtrajt għalqa, u jeħtieġli mmur naraha; </a:t>
            </a:r>
          </a:p>
        </p:txBody>
      </p:sp>
    </p:spTree>
    <p:extLst>
      <p:ext uri="{BB962C8B-B14F-4D97-AF65-F5344CB8AC3E}">
        <p14:creationId xmlns:p14="http://schemas.microsoft.com/office/powerpoint/2010/main" val="4862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511462"/>
            <a:ext cx="22574408" cy="9577064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skont il-grazzja li Alla tana; jekk għandna d-don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tal-profezija, ħa nħaddmuh skont il-qies tal-fidi;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602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 tagħdirni’.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Ieħor qallu: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‘Xtrajt ħames żwieġ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barrin, u sejjer nara x’jagħtu;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nitolbok tagħdirni’. </a:t>
            </a:r>
          </a:p>
        </p:txBody>
      </p:sp>
    </p:spTree>
    <p:extLst>
      <p:ext uri="{BB962C8B-B14F-4D97-AF65-F5344CB8AC3E}">
        <p14:creationId xmlns:p14="http://schemas.microsoft.com/office/powerpoint/2010/main" val="986273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Ieħor qallu: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‘Iżżewwiġt, għalhekk ma nistax niġi’.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raġa’ lura għand sidu u qallu kollox. </a:t>
            </a:r>
          </a:p>
        </p:txBody>
      </p:sp>
    </p:spTree>
    <p:extLst>
      <p:ext uri="{BB962C8B-B14F-4D97-AF65-F5344CB8AC3E}">
        <p14:creationId xmlns:p14="http://schemas.microsoft.com/office/powerpoint/2010/main" val="2871672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Is-sinjur, b’korla fuqu, qal lill-qaddej tiegħu: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‘Ħaffef, oħroġ fil-pjazez u t-triqat tal-belt, u daħħal </a:t>
            </a:r>
            <a:r>
              <a:rPr lang="mt-MT" sz="155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hawn il-foqra u l-magħtuba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3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l-għomja u z-zopop’.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Il-qaddej imbagħad qallu: ‘Sar kif ordnajt int, sinjur, u għad hemm il-wisa’.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Qal is-sid lill-qaddej:</a:t>
            </a:r>
          </a:p>
        </p:txBody>
      </p:sp>
    </p:spTree>
    <p:extLst>
      <p:ext uri="{BB962C8B-B14F-4D97-AF65-F5344CB8AC3E}">
        <p14:creationId xmlns:p14="http://schemas.microsoft.com/office/powerpoint/2010/main" val="388104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323330"/>
            <a:ext cx="22360094" cy="1202533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‘Oħroġ fil-mogħdijiet u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fl-għelieqi, u ġiegħel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in-nies tidħol, ħalli dari timtela. Għax kif ngħidilkom jien, </a:t>
            </a:r>
          </a:p>
        </p:txBody>
      </p:sp>
    </p:spTree>
    <p:extLst>
      <p:ext uri="{BB962C8B-B14F-4D97-AF65-F5344CB8AC3E}">
        <p14:creationId xmlns:p14="http://schemas.microsoft.com/office/powerpoint/2010/main" val="3420388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828" y="2627586"/>
            <a:ext cx="22360094" cy="734481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ebda wieħed minn dawk li kienu mistiedna ma jduq 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l-ikel tiegħi’ ”. </a:t>
            </a:r>
          </a:p>
        </p:txBody>
      </p:sp>
    </p:spTree>
    <p:extLst>
      <p:ext uri="{BB962C8B-B14F-4D97-AF65-F5344CB8AC3E}">
        <p14:creationId xmlns:p14="http://schemas.microsoft.com/office/powerpoint/2010/main" val="4026129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43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314"/>
            <a:ext cx="22574408" cy="121693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jekk għandna d-don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tal-ministeru, ħa nservu; min għandu d-don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tat-tagħlim, ħa jgħallem; min id-don tat-tħeġġiġ,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2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314"/>
            <a:ext cx="22574408" cy="121693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ħa jħeġġeġ; min id-don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tat-tqassim, ħa jqassam b’idejh miftuħa; min għandu l-awtorità fuq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spc="-300" dirty="0">
                <a:latin typeface="Times New Roman" panose="02020603050405020304" pitchFamily="18" charset="0"/>
              </a:rPr>
              <a:t>l-oħrajn, ħa jmexxi bil-ħerqa;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3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314"/>
            <a:ext cx="22574408" cy="121693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min id-don tal-opri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tal-ħniena, ħa jagħmel dan bil-ferħ.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Qisu li l-imħabba tagħkom ma tkunx wiċċ b’ieħor;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8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79314"/>
            <a:ext cx="22574408" cy="12169352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taħmlux il-ħażen; żommu mat-tajjeb. Ħobbu lil xulxin bħal aħwa; fittxu li tistmaw lil xulxin. Tħallux il-ħrara tagħkom tibred, </a:t>
            </a:r>
          </a:p>
        </p:txBody>
      </p:sp>
    </p:spTree>
    <p:extLst>
      <p:ext uri="{BB962C8B-B14F-4D97-AF65-F5344CB8AC3E}">
        <p14:creationId xmlns:p14="http://schemas.microsoft.com/office/powerpoint/2010/main" val="9872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403450"/>
            <a:ext cx="22574408" cy="9793088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tħeġġu fl-ispirtu, aqdu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lill-Mulej. Ifirħu bit-tama, stabru fl-hemm, itolbu bla waqfien. </a:t>
            </a:r>
            <a:endParaRPr lang="en-GB" altLang="mt-MT" sz="15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2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671" y="1620268"/>
            <a:ext cx="22574408" cy="936104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Aqsmu ġidkom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mal-qaddisin li jinsabu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mt-MT" altLang="mt-MT" sz="15500" dirty="0">
                <a:latin typeface="Times New Roman" panose="02020603050405020304" pitchFamily="18" charset="0"/>
              </a:rPr>
              <a:t>fil-bżonn; ilqgħu f’darkom lill-barranin.</a:t>
            </a:r>
          </a:p>
        </p:txBody>
      </p:sp>
    </p:spTree>
    <p:extLst>
      <p:ext uri="{BB962C8B-B14F-4D97-AF65-F5344CB8AC3E}">
        <p14:creationId xmlns:p14="http://schemas.microsoft.com/office/powerpoint/2010/main" val="3095091803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578</Words>
  <Application>Microsoft Office PowerPoint</Application>
  <PresentationFormat>Custom</PresentationFormat>
  <Paragraphs>82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11_Default Design</vt:lpstr>
      <vt:lpstr>4_Default Design</vt:lpstr>
      <vt:lpstr>12_Default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37</cp:revision>
  <dcterms:created xsi:type="dcterms:W3CDTF">2011-09-15T19:52:52Z</dcterms:created>
  <dcterms:modified xsi:type="dcterms:W3CDTF">2023-08-21T04:42:23Z</dcterms:modified>
</cp:coreProperties>
</file>