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4"/>
  </p:notesMasterIdLst>
  <p:sldIdLst>
    <p:sldId id="316" r:id="rId3"/>
    <p:sldId id="26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32" r:id="rId12"/>
    <p:sldId id="333" r:id="rId13"/>
    <p:sldId id="305" r:id="rId14"/>
    <p:sldId id="270" r:id="rId15"/>
    <p:sldId id="304" r:id="rId16"/>
    <p:sldId id="353" r:id="rId17"/>
    <p:sldId id="334" r:id="rId18"/>
    <p:sldId id="294" r:id="rId19"/>
    <p:sldId id="354" r:id="rId20"/>
    <p:sldId id="335" r:id="rId21"/>
    <p:sldId id="344" r:id="rId22"/>
    <p:sldId id="260" r:id="rId23"/>
    <p:sldId id="345" r:id="rId24"/>
    <p:sldId id="261" r:id="rId25"/>
    <p:sldId id="277" r:id="rId26"/>
    <p:sldId id="355" r:id="rId27"/>
    <p:sldId id="356" r:id="rId28"/>
    <p:sldId id="357" r:id="rId29"/>
    <p:sldId id="358" r:id="rId30"/>
    <p:sldId id="359" r:id="rId31"/>
    <p:sldId id="339" r:id="rId32"/>
    <p:sldId id="327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4B5"/>
    <a:srgbClr val="0000CC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0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71602"/>
            <a:ext cx="23399749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4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4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4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1, 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mt-MT" sz="13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35698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1497" y="4585482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ħin inbierek 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089" y="1110769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ħin inbierek il-Mulej;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tifħiru dejjem fuq fommi.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Bil-Mulej tiftaħar ruħi;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 l-fqajrin u jifirħu.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741" y="3715465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ħin inbierek il-Mulej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1524372"/>
            <a:ext cx="2282653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Għajnejn il-Mulej lejn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il-ġusti,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widnejh miftuħa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għall-għajta tagħhom.</a:t>
            </a:r>
          </a:p>
        </p:txBody>
      </p:sp>
    </p:spTree>
    <p:extLst>
      <p:ext uri="{BB962C8B-B14F-4D97-AF65-F5344CB8AC3E}">
        <p14:creationId xmlns:p14="http://schemas.microsoft.com/office/powerpoint/2010/main" val="296567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1524372"/>
            <a:ext cx="2282653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Il-ħarsa tal-Mulej fuq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il-ħżiena,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jeqred minn fuq l-art tifkirithom.</a:t>
            </a:r>
          </a:p>
        </p:txBody>
      </p:sp>
    </p:spTree>
    <p:extLst>
      <p:ext uri="{BB962C8B-B14F-4D97-AF65-F5344CB8AC3E}">
        <p14:creationId xmlns:p14="http://schemas.microsoft.com/office/powerpoint/2010/main" val="24309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741" y="3714671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ħin inbierek il-Mulej</a:t>
            </a:r>
          </a:p>
        </p:txBody>
      </p:sp>
    </p:spTree>
    <p:extLst>
      <p:ext uri="{BB962C8B-B14F-4D97-AF65-F5344CB8AC3E}">
        <p14:creationId xmlns:p14="http://schemas.microsoft.com/office/powerpoint/2010/main" val="315202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90656"/>
            <a:ext cx="225385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Jgħajtu l-ġusti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għall-għajnuna,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l-Mulej jismagħhom;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mid-dwejjaq kollha tagħhom jeħlishom.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1484085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Qrib il-Mulej lejn dawk b’qalbhom maqsuma,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jgħin lil dawk b’ruħhom mifnija.</a:t>
            </a:r>
          </a:p>
        </p:txBody>
      </p:sp>
    </p:spTree>
    <p:extLst>
      <p:ext uri="{BB962C8B-B14F-4D97-AF65-F5344CB8AC3E}">
        <p14:creationId xmlns:p14="http://schemas.microsoft.com/office/powerpoint/2010/main" val="161773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741" y="3715465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ħin inbierek il-Mulej</a:t>
            </a:r>
          </a:p>
        </p:txBody>
      </p:sp>
    </p:spTree>
    <p:extLst>
      <p:ext uri="{BB962C8B-B14F-4D97-AF65-F5344CB8AC3E}">
        <p14:creationId xmlns:p14="http://schemas.microsoft.com/office/powerpoint/2010/main" val="123833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0656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Alla ħalaq il-bniedem biex ma jmutx, u għamlu xbieha tiegħu nnifsu.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Bl-għejra tax-xitan daħlet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il-mewt fid-dinja;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603" y="291450"/>
            <a:ext cx="22898544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iħobbni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il-Mulej,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ngħammru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04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5061987"/>
            <a:ext cx="2200290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Ġesù qal: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7" y="1484085"/>
            <a:ext cx="2282653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minnkom ikollu qaddej qiegħed jaħrat jew jirgħa; meta jidħol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mill-għalqa x’se jgħidlu: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2676719"/>
            <a:ext cx="2289854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‘Ejja, isa, u oqgħod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għall-ikel?’,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jew: </a:t>
            </a:r>
          </a:p>
        </p:txBody>
      </p:sp>
    </p:spTree>
    <p:extLst>
      <p:ext uri="{BB962C8B-B14F-4D97-AF65-F5344CB8AC3E}">
        <p14:creationId xmlns:p14="http://schemas.microsoft.com/office/powerpoint/2010/main" val="363746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323329"/>
            <a:ext cx="2289854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‘Lestili x’niekol, ilbes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il-fardal u newwilli sa ma niekol u nixrob jien, u mbagħad tiekol u tixrob int?’. </a:t>
            </a:r>
          </a:p>
        </p:txBody>
      </p:sp>
    </p:spTree>
    <p:extLst>
      <p:ext uri="{BB962C8B-B14F-4D97-AF65-F5344CB8AC3E}">
        <p14:creationId xmlns:p14="http://schemas.microsoft.com/office/powerpoint/2010/main" val="891688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323329"/>
            <a:ext cx="2289854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Jaqaw se jroddlu ħajr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lill-qaddej talli jkun għamel li ordnalu? Hekk ukoll intom, meta tagħmlu kulma tkunu ordnati, għidu: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75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1484085"/>
            <a:ext cx="2289854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‘Aħna qaddejja li ma niswew għal xejn; għamilna biss dak li kellna nagħmlu’ ”.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5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1450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jafu xi tfisser dawk li huma tiegħu. L-erwieħ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tal-ġusti huma f’idejn Alla,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l-ebda tbatija ma tilħaqhom.</a:t>
            </a:r>
          </a:p>
        </p:txBody>
      </p:sp>
    </p:spTree>
    <p:extLst>
      <p:ext uri="{BB962C8B-B14F-4D97-AF65-F5344CB8AC3E}">
        <p14:creationId xmlns:p14="http://schemas.microsoft.com/office/powerpoint/2010/main" val="4674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2409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00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6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167859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F’għajnejn il-boloh dehru mejta; it-tluq tagħhom stħajluh b’telfien, u qerda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t-tbegħid tagħhom minna.</a:t>
            </a:r>
          </a:p>
          <a:p>
            <a:r>
              <a:rPr lang="mt-MT" sz="15500" spc="-300" dirty="0">
                <a:latin typeface="Times New Roman" panose="02020603050405020304" pitchFamily="18" charset="0"/>
              </a:rPr>
              <a:t>Iżda huma qegħdin fis-sliem.</a:t>
            </a:r>
          </a:p>
        </p:txBody>
      </p:sp>
    </p:spTree>
    <p:extLst>
      <p:ext uri="{BB962C8B-B14F-4D97-AF65-F5344CB8AC3E}">
        <p14:creationId xmlns:p14="http://schemas.microsoft.com/office/powerpoint/2010/main" val="212889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1450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Għax, għalkemm f’għajnejn il-bnedmin dehru maħqura,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għandhom tama sħiħa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fil-ħajja bla tmiem.Wara ftit ta’ tbatija jiksbu ġid kbir;</a:t>
            </a:r>
          </a:p>
        </p:txBody>
      </p:sp>
    </p:spTree>
    <p:extLst>
      <p:ext uri="{BB962C8B-B14F-4D97-AF65-F5344CB8AC3E}">
        <p14:creationId xmlns:p14="http://schemas.microsoft.com/office/powerpoint/2010/main" val="77928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0656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għax Alla ġarrabhom u sabhom tajbin għalih.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Bħad-deheb fin-nar ġarrabhom, u laqagħhom bħal vittma maħruqa kollha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7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167859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għalih.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Meta Alla jiġi għalihom, huma jiddu, bħal xrar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tan-nar li jżiġġ f’għalqa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bil-qasab.</a:t>
            </a:r>
          </a:p>
        </p:txBody>
      </p:sp>
    </p:spTree>
    <p:extLst>
      <p:ext uri="{BB962C8B-B14F-4D97-AF65-F5344CB8AC3E}">
        <p14:creationId xmlns:p14="http://schemas.microsoft.com/office/powerpoint/2010/main" val="192058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1483291"/>
            <a:ext cx="227545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Jagħmlu ħaqq mill-ġnus u jaħkmu fuq il-popli,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jkun il-Mulej is-sultan tagħhom għal dejjem.</a:t>
            </a:r>
          </a:p>
        </p:txBody>
      </p:sp>
    </p:spTree>
    <p:extLst>
      <p:ext uri="{BB962C8B-B14F-4D97-AF65-F5344CB8AC3E}">
        <p14:creationId xmlns:p14="http://schemas.microsoft.com/office/powerpoint/2010/main" val="196789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91450"/>
            <a:ext cx="2275452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Min jittama fih jifhem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is-sewwa, u min jemmen fih jgħix miegħu fl-imħabba;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għax tieba u ħniena hemm għall-magħżulin tiegħu.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55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427</Words>
  <Application>Microsoft Office PowerPoint</Application>
  <PresentationFormat>Custom</PresentationFormat>
  <Paragraphs>72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90</cp:revision>
  <dcterms:created xsi:type="dcterms:W3CDTF">2011-07-27T17:48:55Z</dcterms:created>
  <dcterms:modified xsi:type="dcterms:W3CDTF">2023-08-27T03:01:46Z</dcterms:modified>
</cp:coreProperties>
</file>