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0"/>
  </p:notesMasterIdLst>
  <p:sldIdLst>
    <p:sldId id="286" r:id="rId2"/>
    <p:sldId id="258" r:id="rId3"/>
    <p:sldId id="259" r:id="rId4"/>
    <p:sldId id="260" r:id="rId5"/>
    <p:sldId id="295" r:id="rId6"/>
    <p:sldId id="261" r:id="rId7"/>
    <p:sldId id="314" r:id="rId8"/>
    <p:sldId id="262" r:id="rId9"/>
    <p:sldId id="263" r:id="rId10"/>
    <p:sldId id="296" r:id="rId11"/>
    <p:sldId id="264" r:id="rId12"/>
    <p:sldId id="265" r:id="rId13"/>
    <p:sldId id="297" r:id="rId14"/>
    <p:sldId id="266" r:id="rId15"/>
    <p:sldId id="298" r:id="rId16"/>
    <p:sldId id="299" r:id="rId17"/>
    <p:sldId id="300" r:id="rId18"/>
    <p:sldId id="301" r:id="rId19"/>
    <p:sldId id="269" r:id="rId20"/>
    <p:sldId id="302" r:id="rId21"/>
    <p:sldId id="303" r:id="rId22"/>
    <p:sldId id="271" r:id="rId23"/>
    <p:sldId id="306" r:id="rId24"/>
    <p:sldId id="304" r:id="rId25"/>
    <p:sldId id="273" r:id="rId26"/>
    <p:sldId id="307" r:id="rId27"/>
    <p:sldId id="305" r:id="rId28"/>
    <p:sldId id="312" r:id="rId29"/>
    <p:sldId id="293" r:id="rId30"/>
    <p:sldId id="313" r:id="rId31"/>
    <p:sldId id="309" r:id="rId32"/>
    <p:sldId id="277" r:id="rId33"/>
    <p:sldId id="278" r:id="rId34"/>
    <p:sldId id="279" r:id="rId35"/>
    <p:sldId id="315" r:id="rId36"/>
    <p:sldId id="310" r:id="rId37"/>
    <p:sldId id="311" r:id="rId38"/>
    <p:sldId id="294" r:id="rId39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4660"/>
  </p:normalViewPr>
  <p:slideViewPr>
    <p:cSldViewPr>
      <p:cViewPr varScale="1">
        <p:scale>
          <a:sx n="41" d="100"/>
          <a:sy n="41" d="100"/>
        </p:scale>
        <p:origin x="66" y="810"/>
      </p:cViewPr>
      <p:guideLst>
        <p:guide orient="horz" pos="3969"/>
        <p:guide pos="73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AF4931-888F-4BA9-BF84-8A466A8C3BD3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6FAA3B-05AB-4338-8F37-0E0369C10FB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902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7EDFFB-FF24-44D5-8230-66D42956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619FF0-0AF3-4160-AD97-2E92C76EA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F74B94-53C4-4527-9ED6-C74849F4C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DB9B0C-31A5-4DEA-8CFA-BF956187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0E71FA-0D5C-4A55-B9EF-B50DDBBB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7C649-34EE-4EB5-A4FA-8984CD207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647E65-F32D-494C-BB2B-BE19B552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F0C0E2-749F-4625-870A-455534D6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0003E8-E611-46BA-A9DA-5A835800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82900F-9C9A-489A-8C75-9CAAD9D4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8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1D5FB7-F8BA-4580-A36A-7D7F708D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78588DF-06C4-436F-957D-98CD09AF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114386"/>
            <a:ext cx="23123504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4, 1-11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41868" y="0"/>
            <a:ext cx="2211601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Alla bagħat dudu li mess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is-siġra u din nixfet. Ġara mbagħad li , kif telgħet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ix-xemx, il-Mulej bagħat riħ jaħraq mill-Lvant,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90617" y="1457809"/>
            <a:ext cx="22018515" cy="96843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ix-xemx qabdet tisreġ fuq ras Ġona, hekk li dan ħassu ħażin u xtaq li jmut, u qal: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59" y="43751"/>
            <a:ext cx="2261808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“Għalija aħjar immut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milli nibqa’ ħaj.”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 Alla lil Ġona: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sewwa għalik li tinkorla għas-siġra?”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43900" y="1407676"/>
            <a:ext cx="22111950" cy="978463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 wieġeb: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“Iva, sewwa li nkurlajt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sal-mewt!”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qallu l-Mulej: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83751"/>
            <a:ext cx="22298823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ġietek ħasra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mis-siġra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ar-riġnu, li la tħabatt għaliha u lanqas kabbartha int, u li f’lejl wieħed ġiet u f’lejl wieħed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83751"/>
            <a:ext cx="22298823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marret! Mela jiena ma kellix tiġini ħasra minn Ninwè, il-belt il-kbira fejn hemm aktar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inn mija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għoxrin elf ruħ li 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50463" y="1331442"/>
            <a:ext cx="22298823" cy="9937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jafux jagħżlu bejn il-lemin u x-xellug tagħhom, u fejn hemm</a:t>
            </a:r>
            <a:r>
              <a:rPr lang="mt-MT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ukoll ħafna</a:t>
            </a:r>
            <a:r>
              <a:rPr lang="en-US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bhejjem?”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56467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755378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01991" y="2340199"/>
            <a:ext cx="21652894" cy="792117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 għalija, Sidi,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lilek ngħajjat il-ħin kollu.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91266" y="1379323"/>
            <a:ext cx="22217217" cy="984134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</a:t>
            </a:r>
            <a:r>
              <a:rPr lang="en-US" sz="15500" dirty="0">
                <a:latin typeface="Times New Roman" panose="02020603050405020304" pitchFamily="18" charset="0"/>
              </a:rPr>
              <a:t>m</a:t>
            </a:r>
            <a:r>
              <a:rPr lang="mt-MT" sz="15500" dirty="0">
                <a:latin typeface="Times New Roman" panose="02020603050405020304" pitchFamily="18" charset="0"/>
              </a:rPr>
              <a:t>aħfra ta’ Alla lin-nies ta’ Ninwè xejn m</a:t>
            </a:r>
            <a:r>
              <a:rPr lang="en-US" sz="15500" dirty="0">
                <a:latin typeface="Times New Roman" panose="02020603050405020304" pitchFamily="18" charset="0"/>
              </a:rPr>
              <a:t>’</a:t>
            </a:r>
            <a:r>
              <a:rPr lang="mt-MT" sz="15500" dirty="0">
                <a:latin typeface="Times New Roman" panose="02020603050405020304" pitchFamily="18" charset="0"/>
              </a:rPr>
              <a:t>għoġbot lil Ġona, u nkorla. U talab lill-Mulej u qal: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73428" y="1332236"/>
            <a:ext cx="21652894" cy="9937104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 ruħ il-qaddej tiegħek,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lejk,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nerfa’ ruħi.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289795"/>
            <a:ext cx="22481635" cy="10021985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u taħfer,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kollok tieba għal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isejjaħlek.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390577"/>
            <a:ext cx="22481635" cy="9877969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 widen, Mulej, 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għat-talba tiegħi,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l-leħen tal-ilfiq tiegħi.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897805" y="2699594"/>
            <a:ext cx="21860078" cy="7344816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Il-ġnus kollha, li għamilt,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 jinxteħtu quddiemek,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jsebbħu ismek, Sidi.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9836" y="2735598"/>
            <a:ext cx="21860078" cy="712879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kbir int, u għemejjel tal-għaġeb tagħmel;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waħdek Alla!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011554" y="214603"/>
            <a:ext cx="21746329" cy="121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irċevejtu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minnkom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adottivi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bih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ngħajtu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“Abba’! 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41868" y="158109"/>
            <a:ext cx="22298826" cy="1233457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“Jaħasra, Mulej, mhux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kien kliemi meta kont għadni f’pajjiżi? Kien għalhekk li jien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għall-ewwel ħrabt lejn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789" y="5010667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8249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1-4</a:t>
            </a: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57304" y="1386595"/>
            <a:ext cx="21742268" cy="982838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Darba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kien qiegħed xi mkien jitlob. Kif spiċċa mit-talb, wieħed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mid-dixxipli tiegħu qallu: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347877"/>
            <a:ext cx="22682520" cy="1190582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għallimna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nitolbu, bħalma Ġwanni wkoll għallem lid-dixxipli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tiegħu.”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qalilhom: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4860231"/>
            <a:ext cx="22610512" cy="287952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titolbu, għidu: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35298"/>
            <a:ext cx="22610512" cy="1256469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jitqaddes ismek,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tiġi Saltnatek.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Ħobżna ta’ kuljum agħtina kuljum.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792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323330"/>
            <a:ext cx="23399750" cy="12086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aħfrilna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dnubietna,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aħna wkoll naħfru lil kull min hu ħati għalina,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 ddaħħalniex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fit-tiġrib.”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059" y="212918"/>
            <a:ext cx="22664444" cy="119904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Tarsis, għax kont naf li int Alla ħanin u tagħder, tqil biex tinkorla, kollok tieba u jisgħob bik għad-deni.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issa, Mulej, ħudli ħajti,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67653" y="2644388"/>
            <a:ext cx="22664444" cy="73112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nitolbok, għax għalija aħjar immut milli nibqa’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ħaj!”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74639" y="2753953"/>
            <a:ext cx="22250472" cy="709208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 il-Mulej: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sewwa għalik li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tinkorla?”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74639" y="1314587"/>
            <a:ext cx="22250472" cy="99724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Ġona ħareġ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mill-belt u qagħad in-naħa tal-Lvant tal-belt; tella’ għalih għarix hemmhekk, </a:t>
            </a:r>
          </a:p>
        </p:txBody>
      </p:sp>
    </p:spTree>
    <p:extLst>
      <p:ext uri="{BB962C8B-B14F-4D97-AF65-F5344CB8AC3E}">
        <p14:creationId xmlns:p14="http://schemas.microsoft.com/office/powerpoint/2010/main" val="33686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41868" y="0"/>
            <a:ext cx="2211601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qagħad taħtu, għad-dell, biex jara x’kien se jiġri mill-belt.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l-Mulej Alla ordna li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titla’ siġra tar-riġnu għal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41868" y="0"/>
            <a:ext cx="2211601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Ġona, biex ikollu d-dell fuq rasu u teħilsu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mill-ħsara. Ġona feraħ wisq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bis-siġra.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kif sebaħ l-għada,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579</Words>
  <Application>Microsoft Office PowerPoint</Application>
  <PresentationFormat>Custom</PresentationFormat>
  <Paragraphs>91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23</cp:revision>
  <dcterms:created xsi:type="dcterms:W3CDTF">2011-09-05T20:06:40Z</dcterms:created>
  <dcterms:modified xsi:type="dcterms:W3CDTF">2023-07-31T07:42:24Z</dcterms:modified>
</cp:coreProperties>
</file>