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5" r:id="rId2"/>
    <p:sldId id="259" r:id="rId3"/>
    <p:sldId id="297" r:id="rId4"/>
    <p:sldId id="298" r:id="rId5"/>
    <p:sldId id="319" r:id="rId6"/>
    <p:sldId id="299" r:id="rId7"/>
    <p:sldId id="300" r:id="rId8"/>
    <p:sldId id="301" r:id="rId9"/>
    <p:sldId id="320" r:id="rId10"/>
    <p:sldId id="302" r:id="rId11"/>
    <p:sldId id="303" r:id="rId12"/>
    <p:sldId id="316" r:id="rId13"/>
    <p:sldId id="322" r:id="rId14"/>
    <p:sldId id="323" r:id="rId15"/>
    <p:sldId id="266" r:id="rId16"/>
    <p:sldId id="317" r:id="rId17"/>
    <p:sldId id="324" r:id="rId18"/>
    <p:sldId id="268" r:id="rId19"/>
    <p:sldId id="318" r:id="rId20"/>
    <p:sldId id="325" r:id="rId21"/>
    <p:sldId id="283" r:id="rId22"/>
    <p:sldId id="326" r:id="rId23"/>
    <p:sldId id="607" r:id="rId24"/>
    <p:sldId id="272" r:id="rId25"/>
    <p:sldId id="608" r:id="rId26"/>
    <p:sldId id="273" r:id="rId27"/>
    <p:sldId id="274" r:id="rId28"/>
    <p:sldId id="329" r:id="rId29"/>
    <p:sldId id="330" r:id="rId30"/>
    <p:sldId id="609" r:id="rId31"/>
    <p:sldId id="275" r:id="rId32"/>
    <p:sldId id="304" r:id="rId33"/>
    <p:sldId id="285" r:id="rId34"/>
    <p:sldId id="332" r:id="rId35"/>
    <p:sldId id="610" r:id="rId36"/>
    <p:sldId id="333" r:id="rId37"/>
    <p:sldId id="306" r:id="rId38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048"/>
    <a:srgbClr val="680068"/>
    <a:srgbClr val="0000CC"/>
    <a:srgbClr val="800080"/>
    <a:srgbClr val="333300"/>
    <a:srgbClr val="FF3300"/>
    <a:srgbClr val="663300"/>
    <a:srgbClr val="FF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43" d="100"/>
          <a:sy n="43" d="100"/>
        </p:scale>
        <p:origin x="114" y="72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>
              <a:defRPr sz="3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>
              <a:defRPr sz="3100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806330"/>
            <a:ext cx="23399749" cy="112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15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23" y="179314"/>
            <a:ext cx="22538504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imma jerfa’ l-korla u l-qilla għal dawk li ma jridu jisimgħu b’xejn, u jirvellaw kontra l-verità biex imbagħad joqogħdu </a:t>
            </a:r>
          </a:p>
        </p:txBody>
      </p:sp>
    </p:spTree>
    <p:extLst>
      <p:ext uri="{BB962C8B-B14F-4D97-AF65-F5344CB8AC3E}">
        <p14:creationId xmlns:p14="http://schemas.microsoft.com/office/powerpoint/2010/main" val="89997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35298"/>
            <a:ext cx="22610512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għall-ħażen. Tbatija u dwejjaq għal kull ruħ ta’ bniedem li jagħmel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il-ħażen, l-ewwel għal-Lhud,</a:t>
            </a:r>
            <a:r>
              <a:rPr lang="mt-MT" sz="15500" dirty="0">
                <a:latin typeface="Times New Roman" panose="02020603050405020304" pitchFamily="18" charset="0"/>
              </a:rPr>
              <a:t> u </a:t>
            </a:r>
            <a:r>
              <a:rPr lang="mt-MT" sz="15500" spc="-300" dirty="0">
                <a:latin typeface="Times New Roman" panose="02020603050405020304" pitchFamily="18" charset="0"/>
              </a:rPr>
              <a:t>mbagħad għall-Griegi; glorja </a:t>
            </a:r>
          </a:p>
        </p:txBody>
      </p:sp>
    </p:spTree>
    <p:extLst>
      <p:ext uri="{BB962C8B-B14F-4D97-AF65-F5344CB8AC3E}">
        <p14:creationId xmlns:p14="http://schemas.microsoft.com/office/powerpoint/2010/main" val="123427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179314"/>
            <a:ext cx="22394487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ġieħ u sliem għal kull min jagħmel it-tajjeb,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l-ewwel għall-Lhud, u </a:t>
            </a:r>
            <a:r>
              <a:rPr lang="mt-MT" sz="15500" spc="-300" dirty="0">
                <a:latin typeface="Times New Roman" panose="02020603050405020304" pitchFamily="18" charset="0"/>
              </a:rPr>
              <a:t>mbagħad għall-Griegi. Għax </a:t>
            </a:r>
            <a:r>
              <a:rPr lang="mt-MT" sz="15500" dirty="0">
                <a:latin typeface="Times New Roman" panose="02020603050405020304" pitchFamily="18" charset="0"/>
              </a:rPr>
              <a:t>Alla ma jħarisx lejn l-uċuħ! </a:t>
            </a:r>
          </a:p>
        </p:txBody>
      </p:sp>
    </p:spTree>
    <p:extLst>
      <p:ext uri="{BB962C8B-B14F-4D97-AF65-F5344CB8AC3E}">
        <p14:creationId xmlns:p14="http://schemas.microsoft.com/office/powerpoint/2010/main" val="131012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28475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4659" y="634037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547466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F’Alla biss il-mistrieħ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ruħi: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mingħandu tiġini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s-salvazzjoni.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331442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biss il-blata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s-salvazzjoni tiegħi,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l-kenn tiegħi; xejn ma jċaqlaqni.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5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35698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905" y="1475458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F’Alla biss il-mistrieħ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ruħi,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mingħandu tiġini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t-tama. 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647" y="1259434"/>
            <a:ext cx="21928186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biss il-blata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s-salvazzjoni tiegħi,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l-kenn tiegħi;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 ma jċaqlaqni.</a:t>
            </a:r>
          </a:p>
        </p:txBody>
      </p:sp>
    </p:spTree>
    <p:extLst>
      <p:ext uri="{BB962C8B-B14F-4D97-AF65-F5344CB8AC3E}">
        <p14:creationId xmlns:p14="http://schemas.microsoft.com/office/powerpoint/2010/main" val="254504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08933"/>
            <a:ext cx="22322479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Int, ja bniedem, li tagħmel ħaqq minn ħaddieħor ma għandek ebda skuża, int min int. Għax int u tagħmel ħaqq minn ħaddieħor tkun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35698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188" y="1331442"/>
            <a:ext cx="21559645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Ittama fih f’kull żmien,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 poplu;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iftħu qalbkom quddiemu.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hu kenn għalina!</a:t>
            </a:r>
          </a:p>
        </p:txBody>
      </p:sp>
    </p:spTree>
    <p:extLst>
      <p:ext uri="{BB962C8B-B14F-4D97-AF65-F5344CB8AC3E}">
        <p14:creationId xmlns:p14="http://schemas.microsoft.com/office/powerpoint/2010/main" val="280454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35698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int tagħti 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’l kulħadd skont għemilu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05121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5" y="1426391"/>
            <a:ext cx="22322480" cy="974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13" tIns="102856" rIns="205713" bIns="1028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n-nagħaġ tiegħi jisimgħu leħni,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jiena nagħrafhom,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huma jimxu warajja.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8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35970"/>
            <a:ext cx="23399750" cy="91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 </a:t>
            </a:r>
            <a:endParaRPr lang="en-US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46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67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6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9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41" y="3810865"/>
            <a:ext cx="22665268" cy="4978258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anose="02020603050405020304" pitchFamily="18" charset="0"/>
              </a:rPr>
              <a:t>F’dak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iż-żmien</a:t>
            </a:r>
            <a:r>
              <a:rPr lang="en-GB" sz="15500" dirty="0">
                <a:latin typeface="Times New Roman" panose="02020603050405020304" pitchFamily="18" charset="0"/>
              </a:rPr>
              <a:t>,</a:t>
            </a:r>
            <a:r>
              <a:rPr lang="mt-MT" sz="15500" dirty="0">
                <a:latin typeface="Times New Roman" panose="02020603050405020304" pitchFamily="18" charset="0"/>
              </a:rPr>
              <a:t> il-Mulej qal: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06" y="174235"/>
            <a:ext cx="22665268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“Ħażin għalikom intom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il-Fariżej! Intom tħallsu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d-dieċmi fuq in-nagħniegħ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l-fejġel u fuq kull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xorta ta’ ħxejjex, 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41" y="2619025"/>
            <a:ext cx="22665268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mbagħad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dik li hi ġustizzja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mħabba ta’ Alla tħallu kollox għaddej. 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14285"/>
            <a:ext cx="22466495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tikkundanna lilek innifsek,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ladarba int u tagħmel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il-ħaqq tkun tagħmel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l-istess. Imma aħna nafu li dawk li jagħmlu ħwejjeġ </a:t>
            </a:r>
          </a:p>
        </p:txBody>
      </p:sp>
    </p:spTree>
    <p:extLst>
      <p:ext uri="{BB962C8B-B14F-4D97-AF65-F5344CB8AC3E}">
        <p14:creationId xmlns:p14="http://schemas.microsoft.com/office/powerpoint/2010/main" val="2621162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106" y="174235"/>
            <a:ext cx="22665268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Dawn kien imisskom tħarsu, mingħajr ma tħallu l-oħrajn barra. Ħażin għalikom intom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il-Fariżej! </a:t>
            </a:r>
          </a:p>
        </p:txBody>
      </p:sp>
    </p:spTree>
    <p:extLst>
      <p:ext uri="{BB962C8B-B14F-4D97-AF65-F5344CB8AC3E}">
        <p14:creationId xmlns:p14="http://schemas.microsoft.com/office/powerpoint/2010/main" val="3739445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376" y="1425597"/>
            <a:ext cx="22480998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tħobbu s-siġġijiet ta’ quddiem fis-sinagogi u min isellmilkom fil-pjazez. Ħażin għalikom! 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41" y="1425597"/>
            <a:ext cx="22665268" cy="9748794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Qiskom l-oqbra, li ma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tagħrafhomx, u n-nies tgħaddi minn fuqhom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 ma tintebaħ bihom.”</a:t>
            </a:r>
          </a:p>
        </p:txBody>
      </p:sp>
    </p:spTree>
    <p:extLst>
      <p:ext uri="{BB962C8B-B14F-4D97-AF65-F5344CB8AC3E}">
        <p14:creationId xmlns:p14="http://schemas.microsoft.com/office/powerpoint/2010/main" val="54532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88" y="233756"/>
            <a:ext cx="22940374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Qabeż wieħed mill-għorrief tal-Liġi u qallu:</a:t>
            </a:r>
            <a:endParaRPr lang="mt-MT" sz="15500" b="1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48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“Mgħallem, b’dan li qiegħed tgħid qiegħed tgħajjar lilna wkoll.”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998" y="2619025"/>
            <a:ext cx="22545754" cy="7363526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Qallu Ġesù: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“Ħażin għalikom ukoll intom l-għorrief tal-Liġi! 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270" y="174234"/>
            <a:ext cx="22940374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tgħabbu n-nies b’tagħbijiet li bilkemm wieħed jiflaħhom u li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 stess anqas b’saba’ wieħed ma tmissuhom!”</a:t>
            </a:r>
          </a:p>
        </p:txBody>
      </p:sp>
    </p:spTree>
    <p:extLst>
      <p:ext uri="{BB962C8B-B14F-4D97-AF65-F5344CB8AC3E}">
        <p14:creationId xmlns:p14="http://schemas.microsoft.com/office/powerpoint/2010/main" val="2902208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63569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0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285"/>
            <a:ext cx="22538503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bħal dawn, Alla jagħmel ħaqq minnhom skont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il-verità.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taħseb int, ja bniedem, li tagħmel ħaqq minn </a:t>
            </a:r>
          </a:p>
        </p:txBody>
      </p:sp>
    </p:spTree>
    <p:extLst>
      <p:ext uri="{BB962C8B-B14F-4D97-AF65-F5344CB8AC3E}">
        <p14:creationId xmlns:p14="http://schemas.microsoft.com/office/powerpoint/2010/main" val="95766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14285"/>
            <a:ext cx="22394487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ħaddieħor li jagħmel dawn il-ħwejjeġ, u tagħmilhom int ukoll; taħseb int, li sejjer taħrab il-ġudizzju ta’ Alla? Jew trid tabbuża</a:t>
            </a:r>
          </a:p>
        </p:txBody>
      </p:sp>
    </p:spTree>
    <p:extLst>
      <p:ext uri="{BB962C8B-B14F-4D97-AF65-F5344CB8AC3E}">
        <p14:creationId xmlns:p14="http://schemas.microsoft.com/office/powerpoint/2010/main" val="95766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285"/>
            <a:ext cx="22466495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mill-kobor tat-tjubija tiegħu, mis-sabar 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l-ġenerożità tiegħu?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Ma tafx li b’din il-ħniena tiegħu Alla jrid iwasslek </a:t>
            </a:r>
          </a:p>
        </p:txBody>
      </p:sp>
    </p:spTree>
    <p:extLst>
      <p:ext uri="{BB962C8B-B14F-4D97-AF65-F5344CB8AC3E}">
        <p14:creationId xmlns:p14="http://schemas.microsoft.com/office/powerpoint/2010/main" val="308231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285"/>
            <a:ext cx="22466495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għall-indiema?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B’din l-ebusija ta’ rasek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n-nuqqas ta’ ndiema f’qalbek, inti qiegħed tiġma’ għalik innifsek</a:t>
            </a:r>
          </a:p>
        </p:txBody>
      </p:sp>
    </p:spTree>
    <p:extLst>
      <p:ext uri="{BB962C8B-B14F-4D97-AF65-F5344CB8AC3E}">
        <p14:creationId xmlns:p14="http://schemas.microsoft.com/office/powerpoint/2010/main" val="33618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214285"/>
            <a:ext cx="22466495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il-korla, għal jum il-korla, meta Alla għad jirrivela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l-ġudizzju rett tiegħu, u jħallas lil kulħadd skont ma jkun għamel: jagħti l-ħajja</a:t>
            </a:r>
          </a:p>
        </p:txBody>
      </p:sp>
    </p:spTree>
    <p:extLst>
      <p:ext uri="{BB962C8B-B14F-4D97-AF65-F5344CB8AC3E}">
        <p14:creationId xmlns:p14="http://schemas.microsoft.com/office/powerpoint/2010/main" val="390425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14285"/>
            <a:ext cx="22466495" cy="12134063"/>
          </a:xfrm>
          <a:prstGeom prst="rect">
            <a:avLst/>
          </a:prstGeom>
          <a:noFill/>
        </p:spPr>
        <p:txBody>
          <a:bodyPr wrap="square" lIns="205713" tIns="102856" rIns="205713" bIns="102856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ta’ dejjem lil dawk li jipperseveraw sal-aħħar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fl-għemil it-tajjeb, u jkunu fittxew il-glorja u l-ġieħ u l-ħajja li ma tintemmx, </a:t>
            </a:r>
          </a:p>
        </p:txBody>
      </p:sp>
    </p:spTree>
    <p:extLst>
      <p:ext uri="{BB962C8B-B14F-4D97-AF65-F5344CB8AC3E}">
        <p14:creationId xmlns:p14="http://schemas.microsoft.com/office/powerpoint/2010/main" val="39042572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580</Words>
  <Application>Microsoft Office PowerPoint</Application>
  <PresentationFormat>Custom</PresentationFormat>
  <Paragraphs>87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48</cp:revision>
  <dcterms:created xsi:type="dcterms:W3CDTF">2011-07-27T18:00:09Z</dcterms:created>
  <dcterms:modified xsi:type="dcterms:W3CDTF">2023-08-07T06:08:39Z</dcterms:modified>
</cp:coreProperties>
</file>