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87" r:id="rId2"/>
    <p:sldId id="258" r:id="rId3"/>
    <p:sldId id="259" r:id="rId4"/>
    <p:sldId id="260" r:id="rId5"/>
    <p:sldId id="305" r:id="rId6"/>
    <p:sldId id="262" r:id="rId7"/>
    <p:sldId id="263" r:id="rId8"/>
    <p:sldId id="306" r:id="rId9"/>
    <p:sldId id="609" r:id="rId10"/>
    <p:sldId id="296" r:id="rId11"/>
    <p:sldId id="307" r:id="rId12"/>
    <p:sldId id="297" r:id="rId13"/>
    <p:sldId id="298" r:id="rId14"/>
    <p:sldId id="267" r:id="rId15"/>
    <p:sldId id="268" r:id="rId16"/>
    <p:sldId id="269" r:id="rId17"/>
    <p:sldId id="270" r:id="rId18"/>
    <p:sldId id="271" r:id="rId19"/>
    <p:sldId id="299" r:id="rId20"/>
    <p:sldId id="273" r:id="rId21"/>
    <p:sldId id="301" r:id="rId22"/>
    <p:sldId id="300" r:id="rId23"/>
    <p:sldId id="607" r:id="rId24"/>
    <p:sldId id="290" r:id="rId25"/>
    <p:sldId id="608" r:id="rId26"/>
    <p:sldId id="294" r:id="rId27"/>
    <p:sldId id="277" r:id="rId28"/>
    <p:sldId id="610" r:id="rId29"/>
    <p:sldId id="278" r:id="rId30"/>
    <p:sldId id="279" r:id="rId31"/>
    <p:sldId id="280" r:id="rId32"/>
    <p:sldId id="611" r:id="rId33"/>
    <p:sldId id="308" r:id="rId34"/>
    <p:sldId id="303" r:id="rId35"/>
    <p:sldId id="309" r:id="rId36"/>
    <p:sldId id="282" r:id="rId37"/>
    <p:sldId id="612" r:id="rId38"/>
    <p:sldId id="283" r:id="rId39"/>
    <p:sldId id="284" r:id="rId40"/>
    <p:sldId id="311" r:id="rId41"/>
    <p:sldId id="613" r:id="rId42"/>
    <p:sldId id="304" r:id="rId43"/>
    <p:sldId id="295" r:id="rId44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02" y="68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B002845-3680-42C7-8F9B-65F2F861CF28}" type="datetimeFigureOut">
              <a:rPr lang="mt-MT"/>
              <a:pPr>
                <a:defRPr/>
              </a:pPr>
              <a:t>10/08/2023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BD210A3-B74A-4A79-82B7-CF6D12DF9E1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85995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7AF52D-E1D6-4AA6-AAE4-60BF500D8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8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8B6D16F-A1AE-453B-9AD7-FFBF9ADF9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7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6E414BE-CFAF-4BC6-BD5F-C23B81D10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6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6E4CFC4-10CA-4888-8DC4-8E80C884C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0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7E4434-CFF7-4970-8B88-9EB4D279D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9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32AD41E-ABAA-4392-A8E4-9A041A706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4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729C717-FB54-43DE-95D4-D8E0BE22D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1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47E352-AA7A-433B-9D61-ADFE8C000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D9D957-580D-452E-B113-A6BC9ABD7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0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526BC1-7DA5-484D-A67B-22FFD60D6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0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DF8DB5-4BF4-4319-81FC-DB0E429B5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6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270B8926-E726-4D61-84CD-E1610F72B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1567954"/>
            <a:ext cx="23399750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 6, 12-18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41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502631" y="346419"/>
            <a:ext cx="22394488" cy="119087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Imma niżżu ħajr lil Alla: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intom kontu lsiera tad-dnub, imma issa obdejtu minn qalbkom dik il-kwalità ta’ tagħlim li ngħatalkom</a:t>
            </a:r>
            <a:r>
              <a:rPr lang="en-GB" altLang="mt-MT" sz="15500" dirty="0">
                <a:latin typeface="Times New Roman" pitchFamily="18" charset="0"/>
              </a:rPr>
              <a:t> biex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79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502631" y="2716396"/>
            <a:ext cx="22394488" cy="71671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timxu fuqu; infdejtu minn taħt id-dnub, imma tjassartu għall-ġustizzja.</a:t>
            </a:r>
          </a:p>
        </p:txBody>
      </p:sp>
    </p:spTree>
    <p:extLst>
      <p:ext uri="{BB962C8B-B14F-4D97-AF65-F5344CB8AC3E}">
        <p14:creationId xmlns:p14="http://schemas.microsoft.com/office/powerpoint/2010/main" val="263437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92409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83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355778"/>
            <a:ext cx="23399750" cy="5291882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L-għajnuna tagħna </a:t>
            </a:r>
            <a:endParaRPr lang="en-GB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f’isem il-Mulej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mt-MT" sz="15000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651" y="467346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87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1266" y="1801834"/>
            <a:ext cx="22217218" cy="899790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kienx il-Mulej magħna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jgħid hekk Iżrael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kienx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magħna,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179314"/>
            <a:ext cx="22754528" cy="1216935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30708" tIns="132283" rIns="330708" bIns="132283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qamu għalina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n-nies,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ħajjin kienu jibilgħuna,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nxtegħlu bl-għadab għalina.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654053"/>
            <a:ext cx="23399750" cy="5291882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L-għajnuna tagħna </a:t>
            </a:r>
            <a:endParaRPr lang="en-GB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f’isem il-Mulej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mt-MT" sz="15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87326"/>
            <a:ext cx="22610511" cy="1202533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L-ilma kien jgħerriqna,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l-wied kien jgħaddi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fuqna;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inn fuqna kien jgħaddi mewġ tal-ilma qawwi.</a:t>
            </a:r>
          </a:p>
          <a:p>
            <a:pPr marL="0" indent="0" algn="ctr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1880358" y="2628380"/>
            <a:ext cx="19639034" cy="734481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Imbierek il-Mulej,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tel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qniex priża għal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snienhom.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456384"/>
            <a:ext cx="23399750" cy="5291882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L-għajnuna tagħna </a:t>
            </a:r>
            <a:endParaRPr lang="en-GB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f’isem il-Mulej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mt-MT" sz="15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5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14314"/>
            <a:ext cx="22466496" cy="1215791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Għeżież, tħallux, mela, 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li d-dnub isaltan fuq dan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il-ġisem tagħkom li jmut 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toqogħdu għall-ġibdiet tiegħu;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3671" y="2807606"/>
            <a:ext cx="19172407" cy="698477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Ħajjitna bħal għasfur ħelset mix-xbiek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tan-nassaba.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62704" y="438958"/>
            <a:ext cx="22074342" cy="1172207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Ix-xibka tqattgħet,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aħna ħrabna.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L-għajnuna tagħna f’isem il-Mulej,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għamel is-sema u l-art.</a:t>
            </a:r>
          </a:p>
        </p:txBody>
      </p:sp>
    </p:spTree>
    <p:extLst>
      <p:ext uri="{BB962C8B-B14F-4D97-AF65-F5344CB8AC3E}">
        <p14:creationId xmlns:p14="http://schemas.microsoft.com/office/powerpoint/2010/main" val="689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6190" y="3654053"/>
            <a:ext cx="23399750" cy="5291882"/>
          </a:xfrm>
        </p:spPr>
        <p:txBody>
          <a:bodyPr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L-għajnuna tagħna </a:t>
            </a:r>
            <a:endParaRPr lang="en-GB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f’isem il-Mulej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mt-MT" sz="15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77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032980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2208" y="1483291"/>
            <a:ext cx="2339974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Ishru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kunu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lesti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qatt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tistgħu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tobsru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siegħa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fiha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jiġi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Bin </a:t>
            </a:r>
          </a:p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il-bniedem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72895" y="5020534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12, 39-48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latin typeface="Times New Roman" panose="02020603050405020304" pitchFamily="18" charset="0"/>
                <a:cs typeface="Arial" pitchFamily="34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3834867"/>
            <a:ext cx="22466496" cy="49318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qal </a:t>
            </a:r>
            <a:endParaRPr lang="en-GB" sz="15500" dirty="0"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lid-dixxipli tiegħu: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449697"/>
            <a:ext cx="22466496" cy="1170059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unu afu dan, li kieku sid id-dar kellu </a:t>
            </a:r>
            <a:r>
              <a:rPr lang="en-GB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jkun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jaf x’ħin ikun ġej il-ħalliel ma kienx se jħall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 jinfidlu l-ħajt ta’ daru.</a:t>
            </a:r>
          </a:p>
        </p:txBody>
      </p:sp>
    </p:spTree>
    <p:extLst>
      <p:ext uri="{BB962C8B-B14F-4D97-AF65-F5344CB8AC3E}">
        <p14:creationId xmlns:p14="http://schemas.microsoft.com/office/powerpoint/2010/main" val="2294370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1656978"/>
            <a:ext cx="22394488" cy="92876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Mela kunu lesti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ntom ukoll, għax qatt ma tistgħu tobsru s-siegħa li fiha jiġi Bin il-bniedem.”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342876"/>
            <a:ext cx="22394488" cy="1191582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anqas magħandkom tħallu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l-membri ta’ ġisimkom isiru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għodda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biex tagħmlu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l-ħażen għas-servizz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tad-dnub;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0"/>
            <a:ext cx="22466496" cy="125999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Qallu Pietru: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“Mulej, din il-parabbola qiegħed tgħidha għalina, jew għal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kulħadd?”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Wieġbu l-Mulej: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GB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3798069"/>
            <a:ext cx="22538504" cy="50038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30708" tIns="132283" rIns="330708" bIns="132283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“Int min tgħid li hu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l-qaddej fidil u għaqli? 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1422599"/>
            <a:ext cx="22538504" cy="975637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30708" tIns="132283" rIns="330708" bIns="132283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hu dak is-sid iqiegħdu fuq in-nies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tad-dar biex jagħtihom sehemhom f’ħin l-ikel?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GB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14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197669"/>
            <a:ext cx="22394488" cy="122046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30708" tIns="132283" rIns="330708" bIns="132283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Ħieni dak il-qaddej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sidu jiġi u jsibu jagħmel dan. Ngħidilkom is-sewwa,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jafdalu ġidu kollu f’idejh.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en-GB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0"/>
            <a:ext cx="22394488" cy="125999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30708" tIns="132283" rIns="330708" bIns="132283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nagħmlu mod li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dak il-qaddej jibda’ jgħid f’qalbu: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‘Sidi jiddawwar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jiġi,’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jaqbad isawwat </a:t>
            </a:r>
          </a:p>
        </p:txBody>
      </p:sp>
    </p:spTree>
    <p:extLst>
      <p:ext uri="{BB962C8B-B14F-4D97-AF65-F5344CB8AC3E}">
        <p14:creationId xmlns:p14="http://schemas.microsoft.com/office/powerpoint/2010/main" val="1694375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6627" y="0"/>
            <a:ext cx="22466496" cy="125999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30708" tIns="132283" rIns="330708" bIns="132283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lill-qaddejja kollha,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irġiel 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nisa, u jiekol u jagħtiha għax-xorb u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s-sokor; sid dak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il-qaddej jasal f’jum meta</a:t>
            </a:r>
          </a:p>
        </p:txBody>
      </p:sp>
    </p:spTree>
    <p:extLst>
      <p:ext uri="{BB962C8B-B14F-4D97-AF65-F5344CB8AC3E}">
        <p14:creationId xmlns:p14="http://schemas.microsoft.com/office/powerpoint/2010/main" val="1694375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39" y="2681945"/>
            <a:ext cx="22250472" cy="72360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jkunx jistennieh, f’siegħa li fiha jieħdu għal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għarrieda,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4639" y="2610731"/>
            <a:ext cx="22250472" cy="738011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jagħmlu bċejjeċ u jagħtih dak li ħaqqhom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in-nies li mhumiex fidili.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56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1440248"/>
            <a:ext cx="22394488" cy="97210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dak il-qaddej li jkun jaf 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xi jrid sidu, u madankollu ma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jħejjix jew ma jagħmilx li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jrid sidu, swat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 jaqla’.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79314"/>
            <a:ext cx="22538504" cy="563791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 imbagħad, bla ma jkun jaf xi jrid sidu, jagħmel xi ħaġa li jkun ħaqqha s-swat, dan ftit jissawwat.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466627" y="341685"/>
            <a:ext cx="22466496" cy="119166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sv-SE" altLang="mt-MT" sz="15500" dirty="0">
                <a:latin typeface="Times New Roman" pitchFamily="18" charset="0"/>
              </a:rPr>
              <a:t>imma offru ruħkom lil Alla</a:t>
            </a:r>
            <a:r>
              <a:rPr lang="mt-MT" altLang="mt-MT" sz="15500" dirty="0">
                <a:latin typeface="Times New Roman" pitchFamily="18" charset="0"/>
              </a:rPr>
              <a:t> bħala nies li reġgħu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mill-mewt għall-ħajja ħalli l-membri ta’ ġisimkom isiru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għodda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biex tagħmlu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2700388"/>
            <a:ext cx="22322480" cy="7200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lil min tawh ħafna, iffittxu li jieħdu ħafna mingħandu;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mt-MT" sz="155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2844404"/>
            <a:ext cx="22322480" cy="691276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min ħallewlu ħafna f’idejh, iżjed jippretendu mingħandu.”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mt-MT" sz="155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99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792409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089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466627" y="272248"/>
            <a:ext cx="22466496" cy="1205549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t-tajjeb għas-servizz ta’ Alla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għall-ġustizzja tagħkom. Għax lilkom id-dnub ma għandux jaħkimkom, ladarba m’intomx tgħixu</a:t>
            </a:r>
            <a:endParaRPr lang="en-US" altLang="mt-MT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324124"/>
            <a:ext cx="22322480" cy="1195332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taħt il-Liġi, imma taħt il-grazzja.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X’nagħmlu, mela? Ladarba  m’aħniex taħt il-Liġi imma taħt il-grazzja,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635" y="1547466"/>
            <a:ext cx="22322480" cy="950505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allura għandna nidinbu? Ma tkun qatt! Ma tafux li jekk intom toffru</a:t>
            </a:r>
            <a:r>
              <a:rPr lang="en-US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ruħkom lil</a:t>
            </a:r>
            <a:r>
              <a:rPr lang="en-US" altLang="mt-MT" sz="15500" dirty="0">
                <a:latin typeface="Times New Roman" pitchFamily="18" charset="0"/>
              </a:rPr>
              <a:t> x</a:t>
            </a:r>
            <a:r>
              <a:rPr lang="mt-MT" altLang="mt-MT" sz="15500" dirty="0">
                <a:latin typeface="Times New Roman" pitchFamily="18" charset="0"/>
              </a:rPr>
              <a:t>i ħadd b’ilsiera biex toboduh,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1548260"/>
            <a:ext cx="22394488" cy="950505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ta’ min tobdu tkunu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l-ilsiera, kemm jekk dan ikun id-dnub, li jwassal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għall-mewt,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2663590"/>
            <a:ext cx="22394488" cy="727280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kemm jekk tkun 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l-ubbidjenza li twassal għall ġustifikazzjoni?</a:t>
            </a:r>
          </a:p>
        </p:txBody>
      </p:sp>
    </p:spTree>
    <p:extLst>
      <p:ext uri="{BB962C8B-B14F-4D97-AF65-F5344CB8AC3E}">
        <p14:creationId xmlns:p14="http://schemas.microsoft.com/office/powerpoint/2010/main" val="4039458873"/>
      </p:ext>
    </p:extLst>
  </p:cSld>
  <p:clrMapOvr>
    <a:masterClrMapping/>
  </p:clrMapOvr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628</Words>
  <Application>Microsoft Office PowerPoint</Application>
  <PresentationFormat>Custom</PresentationFormat>
  <Paragraphs>96</Paragraphs>
  <Slides>43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Franklin Gothic Book</vt:lpstr>
      <vt:lpstr>Times New Roman</vt:lpstr>
      <vt:lpstr>11_Default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 Caruan a</cp:lastModifiedBy>
  <cp:revision>35</cp:revision>
  <dcterms:created xsi:type="dcterms:W3CDTF">2011-09-05T19:50:56Z</dcterms:created>
  <dcterms:modified xsi:type="dcterms:W3CDTF">2023-08-10T04:07:21Z</dcterms:modified>
</cp:coreProperties>
</file>