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97" r:id="rId2"/>
    <p:sldId id="259" r:id="rId3"/>
    <p:sldId id="298" r:id="rId4"/>
    <p:sldId id="311" r:id="rId5"/>
    <p:sldId id="288" r:id="rId6"/>
    <p:sldId id="261" r:id="rId7"/>
    <p:sldId id="312" r:id="rId8"/>
    <p:sldId id="305" r:id="rId9"/>
    <p:sldId id="267" r:id="rId10"/>
    <p:sldId id="266" r:id="rId11"/>
    <p:sldId id="299" r:id="rId12"/>
    <p:sldId id="314" r:id="rId13"/>
    <p:sldId id="306" r:id="rId14"/>
    <p:sldId id="268" r:id="rId15"/>
    <p:sldId id="315" r:id="rId16"/>
    <p:sldId id="313" r:id="rId17"/>
    <p:sldId id="319" r:id="rId18"/>
    <p:sldId id="272" r:id="rId19"/>
    <p:sldId id="320" r:id="rId20"/>
    <p:sldId id="273" r:id="rId21"/>
    <p:sldId id="274" r:id="rId22"/>
    <p:sldId id="300" r:id="rId23"/>
    <p:sldId id="296" r:id="rId24"/>
    <p:sldId id="275" r:id="rId25"/>
    <p:sldId id="316" r:id="rId26"/>
    <p:sldId id="301" r:id="rId27"/>
    <p:sldId id="309" r:id="rId28"/>
    <p:sldId id="302" r:id="rId29"/>
    <p:sldId id="303" r:id="rId30"/>
    <p:sldId id="318" r:id="rId31"/>
    <p:sldId id="310" r:id="rId32"/>
    <p:sldId id="304" r:id="rId33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80"/>
    <a:srgbClr val="333300"/>
    <a:srgbClr val="FF3300"/>
    <a:srgbClr val="663300"/>
    <a:srgbClr val="FF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9" autoAdjust="0"/>
    <p:restoredTop sz="94660"/>
  </p:normalViewPr>
  <p:slideViewPr>
    <p:cSldViewPr>
      <p:cViewPr varScale="1">
        <p:scale>
          <a:sx n="41" d="100"/>
          <a:sy n="41" d="100"/>
        </p:scale>
        <p:origin x="132" y="810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71A3D-BFEF-4155-A612-D1538D003A8B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D3144-D2E0-44D7-A2E7-C752387ED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7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6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691482"/>
            <a:ext cx="23399750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lir-Rumani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8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26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30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9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3488" y="179314"/>
            <a:ext cx="19505459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Ħares u weġibni,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Alla tiegħi, agħti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d-dawl lil għajnejja,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ma naqax fir-raqda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tal-mewt; </a:t>
            </a:r>
          </a:p>
        </p:txBody>
      </p:sp>
    </p:spTree>
    <p:extLst>
      <p:ext uri="{BB962C8B-B14F-4D97-AF65-F5344CB8AC3E}">
        <p14:creationId xmlns:p14="http://schemas.microsoft.com/office/powerpoint/2010/main" val="401179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683" y="1259434"/>
            <a:ext cx="2141224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ma jgħidx l-għadu tiegħi: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“Għelibtu!”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ma jifirħux l-għedewwa għax jarawni nogħtor.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7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683" y="1259434"/>
            <a:ext cx="2141224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li ma jgħidx l-għadu tiegħi: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“Għelibtu!”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li ma jifirħux l-għedewwa għax jarawni nogħtor.</a:t>
            </a:r>
            <a:endParaRPr lang="en-US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72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6787" y="2195538"/>
            <a:ext cx="19536397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fit-tieba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 nittama, Mulej</a:t>
            </a:r>
          </a:p>
        </p:txBody>
      </p:sp>
    </p:spTree>
    <p:extLst>
      <p:ext uri="{BB962C8B-B14F-4D97-AF65-F5344CB8AC3E}">
        <p14:creationId xmlns:p14="http://schemas.microsoft.com/office/powerpoint/2010/main" val="11778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03092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jien fit-tieba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 nittama,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tifraħ qalbi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għall-għajnuna tiegħek.</a:t>
            </a:r>
          </a:p>
        </p:txBody>
      </p:sp>
    </p:spTree>
    <p:extLst>
      <p:ext uri="{BB962C8B-B14F-4D97-AF65-F5344CB8AC3E}">
        <p14:creationId xmlns:p14="http://schemas.microsoft.com/office/powerpoint/2010/main" val="243985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68559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Ngħanni lill-Mulej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għall-ġid li għamilli</a:t>
            </a:r>
            <a:r>
              <a:rPr lang="mt-MT" sz="155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9857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6787" y="2195538"/>
            <a:ext cx="19536397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fit-tieba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 nittama, Mulej</a:t>
            </a:r>
          </a:p>
        </p:txBody>
      </p:sp>
    </p:spTree>
    <p:extLst>
      <p:ext uri="{BB962C8B-B14F-4D97-AF65-F5344CB8AC3E}">
        <p14:creationId xmlns:p14="http://schemas.microsoft.com/office/powerpoint/2010/main" val="117781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99796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043410"/>
            <a:ext cx="2339974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lla sejħilna permezz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tal-Evanġelju,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ikollna sehem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fil-glorja ta’ Ġesù Kristu.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22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110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85975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Ħuti, l-Ispirtu, min-naħa tiegħu, jgħinna fin-nuqqas ta’ ħila tagħna. Għax aħna anqas biss nafu nitolbu kif imiss, imma l-Ispirtu stess</a:t>
            </a:r>
          </a:p>
        </p:txBody>
      </p:sp>
    </p:spTree>
    <p:extLst>
      <p:ext uri="{BB962C8B-B14F-4D97-AF65-F5344CB8AC3E}">
        <p14:creationId xmlns:p14="http://schemas.microsoft.com/office/powerpoint/2010/main" val="251588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707398"/>
            <a:ext cx="23399750" cy="1118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13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22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30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i="1" kern="0" spc="-55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10" dirty="0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30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79314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 err="1">
                <a:latin typeface="Times New Roman" panose="02020603050405020304" pitchFamily="18" charset="0"/>
              </a:rPr>
              <a:t>F’dak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iż-żmien</a:t>
            </a:r>
            <a:r>
              <a:rPr lang="en-GB" sz="15500" dirty="0">
                <a:latin typeface="Times New Roman" panose="02020603050405020304" pitchFamily="18" charset="0"/>
              </a:rPr>
              <a:t>,</a:t>
            </a:r>
            <a:r>
              <a:rPr lang="mt-MT" sz="15500" dirty="0">
                <a:latin typeface="Times New Roman" panose="02020603050405020304" pitchFamily="18" charset="0"/>
              </a:rPr>
              <a:t> huwa u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sejjer lejn Ġerusalemm,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Ġ</a:t>
            </a:r>
            <a:r>
              <a:rPr lang="en-GB" sz="15500" dirty="0" err="1">
                <a:latin typeface="Times New Roman" panose="02020603050405020304" pitchFamily="18" charset="0"/>
              </a:rPr>
              <a:t>esù</a:t>
            </a:r>
            <a:r>
              <a:rPr lang="mt-MT" sz="15500" dirty="0">
                <a:latin typeface="Times New Roman" panose="02020603050405020304" pitchFamily="18" charset="0"/>
              </a:rPr>
              <a:t> għadda jgħallem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f’xi bliet u rħula. U kien hemm wieħed qallu:</a:t>
            </a:r>
          </a:p>
        </p:txBody>
      </p:sp>
    </p:spTree>
    <p:extLst>
      <p:ext uri="{BB962C8B-B14F-4D97-AF65-F5344CB8AC3E}">
        <p14:creationId xmlns:p14="http://schemas.microsoft.com/office/powerpoint/2010/main" val="3688887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676719"/>
            <a:ext cx="2250297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“Mulej jaqaw ftit huma dawk li jsalvaw?”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huwa weġibhom:</a:t>
            </a:r>
          </a:p>
        </p:txBody>
      </p:sp>
    </p:spTree>
    <p:extLst>
      <p:ext uri="{BB962C8B-B14F-4D97-AF65-F5344CB8AC3E}">
        <p14:creationId xmlns:p14="http://schemas.microsoft.com/office/powerpoint/2010/main" val="1916243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“Tħabtu biex tidħlu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mill-bieb id-dejjaq,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kif ngħidilkom jien, ħafna għad ifittxu li jidħlu u ma jirnexxilhomx.</a:t>
            </a:r>
          </a:p>
        </p:txBody>
      </p:sp>
    </p:spTree>
    <p:extLst>
      <p:ext uri="{BB962C8B-B14F-4D97-AF65-F5344CB8AC3E}">
        <p14:creationId xmlns:p14="http://schemas.microsoft.com/office/powerpoint/2010/main" val="684877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13967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meta sid id-dar ikun qam jagħlaq il-bieb, intom tibqgħu barra, u tibdew tħabbtu l-bieb u tgħidu: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‘Mulej, iftħilna!’</a:t>
            </a:r>
          </a:p>
        </p:txBody>
      </p:sp>
    </p:spTree>
    <p:extLst>
      <p:ext uri="{BB962C8B-B14F-4D97-AF65-F5344CB8AC3E}">
        <p14:creationId xmlns:p14="http://schemas.microsoft.com/office/powerpoint/2010/main" val="2629680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hu jweġibkom u jgħid: ‘Ma nafx mnejn intom.’ Imbagħad  taqbdu tgħidulu: ‘Kilna u xrobna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miegħek aħna, u int </a:t>
            </a:r>
          </a:p>
        </p:txBody>
      </p:sp>
    </p:spTree>
    <p:extLst>
      <p:ext uri="{BB962C8B-B14F-4D97-AF65-F5344CB8AC3E}">
        <p14:creationId xmlns:p14="http://schemas.microsoft.com/office/powerpoint/2010/main" val="2629680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85975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għallimt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fil-pjazez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tagħna.’ Hu jwieġeb u jgħidilkom: ‘Ma nafx mnejn intom; morru minn quddiemi,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ntom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ilkoll li</a:t>
            </a:r>
          </a:p>
        </p:txBody>
      </p:sp>
    </p:spTree>
    <p:extLst>
      <p:ext uri="{BB962C8B-B14F-4D97-AF65-F5344CB8AC3E}">
        <p14:creationId xmlns:p14="http://schemas.microsoft.com/office/powerpoint/2010/main" val="2145960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tagħmlu dak li mhux sewwa!’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Hemmhekk ikun hemm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il-biki u tgħażżiż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tas-snien, meta taraw lil Abraham u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23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 Iżakk u lil Ġakobb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l-profeti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 fis-Saltna ta’ Alla, u intom imkeċċija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’l barra.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jiġu nies mil-Lvant u</a:t>
            </a:r>
          </a:p>
        </p:txBody>
      </p:sp>
    </p:spTree>
    <p:extLst>
      <p:ext uri="{BB962C8B-B14F-4D97-AF65-F5344CB8AC3E}">
        <p14:creationId xmlns:p14="http://schemas.microsoft.com/office/powerpoint/2010/main" val="2262068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85975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mill-Punent,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mit-Tramuntana 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min-Nofsinhar, u joqogħdu għall-mejda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fis-Saltna ta’ Alla. U araw, hawn min hu </a:t>
            </a:r>
          </a:p>
        </p:txBody>
      </p:sp>
    </p:spTree>
    <p:extLst>
      <p:ext uri="{BB962C8B-B14F-4D97-AF65-F5344CB8AC3E}">
        <p14:creationId xmlns:p14="http://schemas.microsoft.com/office/powerpoint/2010/main" val="227393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13967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jidħol għalina bit-talb tiegħu bi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tnehid li ma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jistax jitfisser bil-kliem; u Alla, li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l-ħsara tiegħu tinfed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il-qlub, </a:t>
            </a:r>
            <a:r>
              <a:rPr lang="mt-MT" sz="15500" spc="-300" dirty="0">
                <a:latin typeface="Times New Roman" panose="02020603050405020304" pitchFamily="18" charset="0"/>
              </a:rPr>
              <a:t>jaf x’inhi</a:t>
            </a:r>
            <a:r>
              <a:rPr lang="en-GB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spc="-300" dirty="0">
                <a:latin typeface="Times New Roman" panose="02020603050405020304" pitchFamily="18" charset="0"/>
              </a:rPr>
              <a:t>x-xewqa tal-Ispirtu;</a:t>
            </a:r>
            <a:endParaRPr lang="en-US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1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84085"/>
            <a:ext cx="2257440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tal-aħħar u għad ikun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l-ewwel, u hawn min hu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tal-ewwel u għad ikun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l-aħħar.”</a:t>
            </a:r>
          </a:p>
        </p:txBody>
      </p:sp>
    </p:spTree>
    <p:extLst>
      <p:ext uri="{BB962C8B-B14F-4D97-AF65-F5344CB8AC3E}">
        <p14:creationId xmlns:p14="http://schemas.microsoft.com/office/powerpoint/2010/main" val="2273934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491682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73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33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bit-talb tiegħu jidħol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għall-qaddisin skont ma jrid Alla.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Aħna nafu li Alla, ma’ dawk li jħobbuh, ma’ dawk li huma msejħin skont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6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85975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il-providenza tiegħu,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f’kollox jaħdem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id f’id għall-ġid tagħhom. Għax lil dawk li hu għarafhom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mill-bidu, ippredestinahom</a:t>
            </a:r>
          </a:p>
        </p:txBody>
      </p:sp>
    </p:spTree>
    <p:extLst>
      <p:ext uri="{BB962C8B-B14F-4D97-AF65-F5344CB8AC3E}">
        <p14:creationId xmlns:p14="http://schemas.microsoft.com/office/powerpoint/2010/main" val="202083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251322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ukoll biex jieħdu s-sura fuq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ix-xbieha ta’ Ibnu, ħalli dan ikun il-kbir fost ħafna aħwa; lil dawk li ppredestinahom, sejħilhom ukoll; lil dawk</a:t>
            </a:r>
          </a:p>
        </p:txBody>
      </p:sp>
    </p:spTree>
    <p:extLst>
      <p:ext uri="{BB962C8B-B14F-4D97-AF65-F5344CB8AC3E}">
        <p14:creationId xmlns:p14="http://schemas.microsoft.com/office/powerpoint/2010/main" val="161757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52" y="1484085"/>
            <a:ext cx="2264584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li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sejħilhom,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iġġustifikahom ukoll; lil dawk imbagħad li ġġustifikahom,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igglorifikahom ukoll.</a:t>
            </a:r>
          </a:p>
        </p:txBody>
      </p:sp>
    </p:spTree>
    <p:extLst>
      <p:ext uri="{BB962C8B-B14F-4D97-AF65-F5344CB8AC3E}">
        <p14:creationId xmlns:p14="http://schemas.microsoft.com/office/powerpoint/2010/main" val="161757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1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6787" y="3635698"/>
            <a:ext cx="19536397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fit-tieba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 nittama, 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627" y="467346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527</Words>
  <Application>Microsoft Office PowerPoint</Application>
  <PresentationFormat>Custom</PresentationFormat>
  <Paragraphs>76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Carauana</dc:creator>
  <cp:lastModifiedBy>Alfred Caruan a</cp:lastModifiedBy>
  <cp:revision>66</cp:revision>
  <dcterms:created xsi:type="dcterms:W3CDTF">2011-07-27T18:00:09Z</dcterms:created>
  <dcterms:modified xsi:type="dcterms:W3CDTF">2023-08-15T15:11:39Z</dcterms:modified>
</cp:coreProperties>
</file>