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</p:sldMasterIdLst>
  <p:notesMasterIdLst>
    <p:notesMasterId r:id="rId34"/>
  </p:notesMasterIdLst>
  <p:sldIdLst>
    <p:sldId id="288" r:id="rId4"/>
    <p:sldId id="258" r:id="rId5"/>
    <p:sldId id="259" r:id="rId6"/>
    <p:sldId id="260" r:id="rId7"/>
    <p:sldId id="298" r:id="rId8"/>
    <p:sldId id="299" r:id="rId9"/>
    <p:sldId id="262" r:id="rId10"/>
    <p:sldId id="306" r:id="rId11"/>
    <p:sldId id="265" r:id="rId12"/>
    <p:sldId id="268" r:id="rId13"/>
    <p:sldId id="301" r:id="rId14"/>
    <p:sldId id="300" r:id="rId15"/>
    <p:sldId id="271" r:id="rId16"/>
    <p:sldId id="302" r:id="rId17"/>
    <p:sldId id="311" r:id="rId18"/>
    <p:sldId id="291" r:id="rId19"/>
    <p:sldId id="312" r:id="rId20"/>
    <p:sldId id="292" r:id="rId21"/>
    <p:sldId id="275" r:id="rId22"/>
    <p:sldId id="276" r:id="rId23"/>
    <p:sldId id="277" r:id="rId24"/>
    <p:sldId id="307" r:id="rId25"/>
    <p:sldId id="278" r:id="rId26"/>
    <p:sldId id="279" r:id="rId27"/>
    <p:sldId id="280" r:id="rId28"/>
    <p:sldId id="308" r:id="rId29"/>
    <p:sldId id="309" r:id="rId30"/>
    <p:sldId id="310" r:id="rId31"/>
    <p:sldId id="304" r:id="rId32"/>
    <p:sldId id="297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6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B755DB-6CED-4119-A3D0-A0FE9BAE7BB7}" type="datetimeFigureOut">
              <a:rPr lang="mt-MT"/>
              <a:pPr>
                <a:defRPr/>
              </a:pPr>
              <a:t>21/08/2023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D7503E-53C8-4D9A-9657-48309CC1E2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47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019F00F-F867-4B29-82A1-B502944D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326F65C0-BD8A-477D-A8B5-E21E37493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51342E02-ACA3-49EB-90D3-F8F73E72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F2AB831-BE21-492B-ACB3-5802E602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47F08EB-A127-48C5-BC3F-05889A4BB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84583A6-F924-4664-9984-CDB21A53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DD18443-FBEC-42A4-9D0E-71DC3C36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C60D322-C6BD-4CBE-956B-4466ADD7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6054CEE-AC92-4DF5-9DF7-BF9A4F21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38324AA-9F41-4D63-A13B-70A862B57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EAD248D-23A6-4E0B-BBB5-5F40F7D8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1E0C53E-4498-4CA2-B0B9-5AE7928D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774C7B1-E8AC-4FDF-A4BA-097B6C70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0A317EE-320A-43A9-A1FC-89B5CB8E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3D58D6A-89BA-426E-B1B4-0096494B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14221EB8-2B4D-4D0A-825E-447B2848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FAC10EC4-6F92-4EBF-9AFB-749E7872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4238ACCE-9B78-4579-964F-114304E44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5BBCA6B1-96C3-4886-B4F3-3F9F351F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0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11F71EB8-5767-4BC0-BF59-6CE7CBB6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55A7C878-4653-4582-A0F0-8B197E53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489DC9DC-3B78-4558-8799-0C4D86D51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D2ED5441-F34A-4480-99BB-CFBFF48BC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5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7899B483-3EAF-4B79-93B1-32E57751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34017A9D-7312-4124-976B-FFB8D85B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1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608BBDC6-A331-4E4E-AF0C-8A67D399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0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CADBE71D-B12C-4E89-AE59-FFB15054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A6F4D58-A582-4D7A-9DC5-5E839E79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5AA0CFC6-0C35-431D-8B20-304088A9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DBDCF1E7-31D4-40FA-B341-63EC81E3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9D07275-2738-40CC-BC97-5FEC5398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E839296B-F553-4807-8593-14608C24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704B403C-E0D0-4E91-9EF7-405AAA40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6D1718F7-AA28-4FA9-8E0C-B45FEA4A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8CBA1-B1C9-4F7C-964B-CE379CCBC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7A84D52-BF76-45EF-B428-C52C18E7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0" y="1644104"/>
            <a:ext cx="23399749" cy="94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mill-I</a:t>
            </a:r>
            <a:r>
              <a:rPr lang="en-GB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ttra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hangingPunct="1"/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San P</a:t>
            </a:r>
            <a:r>
              <a:rPr lang="mt-MT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wl</a:t>
            </a:r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lir-Rumani</a:t>
            </a:r>
            <a:endParaRPr lang="en-GB" altLang="en-US" sz="15500" b="1" i="0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alt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 13, 8-10</a:t>
            </a:r>
          </a:p>
          <a:p>
            <a:pPr algn="ctr" eaLnBrk="1" hangingPunct="1"/>
            <a:endParaRPr lang="en-GB" altLang="en-US" sz="441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12256"/>
            <a:ext cx="23399750" cy="9577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Dawl fid-dlam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ifeġġ għat-tajbin;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wajjeb u ħanin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 sewwa.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3450"/>
            <a:ext cx="23399750" cy="964907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 il-bniedem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jħenn u jislef,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 jmexxi ħwejġu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bir-reqqa.</a:t>
            </a:r>
          </a:p>
        </p:txBody>
      </p:sp>
    </p:spTree>
    <p:extLst>
      <p:ext uri="{BB962C8B-B14F-4D97-AF65-F5344CB8AC3E}">
        <p14:creationId xmlns:p14="http://schemas.microsoft.com/office/powerpoint/2010/main" val="334732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9647" y="3688716"/>
            <a:ext cx="19593316" cy="3835414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 il-bniedem li jħenn u jislef</a:t>
            </a:r>
          </a:p>
        </p:txBody>
      </p:sp>
    </p:spTree>
    <p:extLst>
      <p:ext uri="{BB962C8B-B14F-4D97-AF65-F5344CB8AC3E}">
        <p14:creationId xmlns:p14="http://schemas.microsoft.com/office/powerpoint/2010/main" val="137572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7441" y="287326"/>
            <a:ext cx="19504867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Iqassam u jagħti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lill-foqra;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dejjem tibqa’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l-ġustizzja tiegħu;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rasu merfugħa bil-ġieħ.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65068" y="3635698"/>
            <a:ext cx="20131951" cy="3835414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 il-bniedem li jħenn u jislef</a:t>
            </a:r>
          </a:p>
        </p:txBody>
      </p:sp>
    </p:spTree>
    <p:extLst>
      <p:ext uri="{BB962C8B-B14F-4D97-AF65-F5344CB8AC3E}">
        <p14:creationId xmlns:p14="http://schemas.microsoft.com/office/powerpoint/2010/main" val="388251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251322"/>
            <a:ext cx="2207434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Jekk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tkunu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mkassbrin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minħabba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l-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isem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ta’ Kristu,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henjin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intom! </a:t>
            </a:r>
            <a:endParaRPr lang="mt-MT" sz="155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Fuqkom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għandkom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l-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Ispirtu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ta’ Alla.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0" y="1868805"/>
            <a:ext cx="23399749" cy="88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1" hangingPunct="1"/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San 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Luqa</a:t>
            </a:r>
            <a:endParaRPr lang="en-GB" altLang="en-US" sz="15500" b="1" i="0" dirty="0">
              <a:solidFill>
                <a:srgbClr val="0000CC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en-US" alt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alt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14, 25-33</a:t>
            </a:r>
          </a:p>
          <a:p>
            <a:pPr algn="ctr" eaLnBrk="1" hangingPunct="1"/>
            <a:r>
              <a:rPr lang="mt-MT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R:/ </a:t>
            </a:r>
            <a:r>
              <a:rPr lang="en-GB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Glorja </a:t>
            </a:r>
            <a:r>
              <a:rPr lang="en-GB" altLang="en-US" sz="16000" b="1" dirty="0" err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lilek</a:t>
            </a:r>
            <a:r>
              <a:rPr lang="mt-MT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6000" b="1" dirty="0" err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Mulej</a:t>
            </a:r>
            <a:endParaRPr lang="en-GB" altLang="en-US" sz="16000" b="1" dirty="0">
              <a:solidFill>
                <a:srgbClr val="C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43410"/>
            <a:ext cx="22360094" cy="990039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kotra kbira ta’ nies kienet miexja ma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; hu dar lejhom u qalilhom: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74408" cy="122529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Għeżież, tkunu obbligati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lejn ħadd ħlief li tħobbu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lil xulxin. Kull min iħobb ikun iħares il-bqija tal-Liġi.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Għax il-kmandamenti: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67769"/>
            <a:ext cx="22502970" cy="122529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“Min jiġi għandi ma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 ikun dixxiplu tiegħi jekk ma jobgħodx lil missieru u ’l ommu u lil martu u lil uliedu, ’l ħutu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02970" cy="122529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subien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bniet, u saħansitra lilu nnifsu.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ma jerfax salibu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jimxi warrajja ma jistax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 dixxiplu tiegħi.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95761"/>
            <a:ext cx="22431532" cy="122529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min minnkom 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rid jibni torri u ma joqgħodx bilqiegħda biex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 nett iqis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in-nefqa, ħalli jara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67769"/>
            <a:ext cx="22431532" cy="122529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għandux biżżejjed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iwassal sal-aħħar? Għax jekk jiġrilu li jqiegħed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is-sisien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imbagħad ma jkunx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jista’ jtemm il-bini,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90757"/>
            <a:ext cx="22502970" cy="122529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min jarah jibda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jwaqqgħu għaċ-ċajt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jgħid: ‘Dan il-bniedem beda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jibni u ma kellux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il-ħila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jkompli sal-aħħar.’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12419"/>
            <a:ext cx="22431532" cy="119751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 liema sultan, li jkun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 jagħmel gwe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 kontra sultan ieħor,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joqgħodx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bilqiegħda biex jara jekk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00368"/>
            <a:ext cx="22360094" cy="1200041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 b’għaxart elef raġel iħabbatha ma’ min ġej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 b’għoxrin elf ruħ?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inkella, meta l-ieħor ikun għadu ’l bogħod,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195538"/>
            <a:ext cx="22502970" cy="734481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 jibgħatlu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ambaxxata biex jitolbu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l-ftehim għall-paċi.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627586"/>
            <a:ext cx="22466496" cy="741682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ukoll ħadd ma jista’ jkun dixxiplu tiegħi 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jitlaqx ġidu ko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lu.”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4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74408" cy="122529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‘La tagħmilx adulterju,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</a:t>
            </a:r>
            <a:r>
              <a:rPr lang="en-GB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toqtolx, la tisraqx, la tkunx rgħib,’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u kull preċett ieħor, hu liema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hu, kollha jinġabru f’kelma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waħda: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endParaRPr lang="mt-MT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251322"/>
            <a:ext cx="22574408" cy="1209734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latin typeface="Times New Roman" panose="02020603050405020304" pitchFamily="18" charset="0"/>
              </a:rPr>
              <a:t>‘Ħobb il-proxxmu tiegħek bħalek innifsek’</a:t>
            </a:r>
            <a:r>
              <a:rPr lang="en-GB" altLang="mt-MT" sz="15500" b="1" i="1" dirty="0">
                <a:latin typeface="Times New Roman" panose="02020603050405020304" pitchFamily="18" charset="0"/>
              </a:rPr>
              <a:t> </a:t>
            </a:r>
            <a:endParaRPr lang="mt-MT" altLang="mt-MT" sz="15500" b="1" i="1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L-imħabba ma tagħmilx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deni lill-proxxmu; mela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itchFamily="18" charset="0"/>
              </a:rPr>
              <a:t>l-imħabba hi l-milja tal-Liġi.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2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2731" y="4643810"/>
            <a:ext cx="20131951" cy="534758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 il-bniedem li jħenn u jislef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2738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2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6747" y="1674627"/>
            <a:ext cx="20306256" cy="92523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li jibża’ mill-Mulej,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jitgħaxxaq ħafna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bil-kmandamenti tiegħu!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6707" y="1368152"/>
            <a:ext cx="21242360" cy="968437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etgħan fuq l-art ikun nislu;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isel it-tajbin ikun imbierek.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1052" y="3832732"/>
            <a:ext cx="20131951" cy="3835414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 il-bniedem li jħenn u jislef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455</Words>
  <Application>Microsoft Office PowerPoint</Application>
  <PresentationFormat>Custom</PresentationFormat>
  <Paragraphs>73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11_Default Design</vt:lpstr>
      <vt:lpstr>4_Default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36</cp:revision>
  <dcterms:created xsi:type="dcterms:W3CDTF">2011-09-15T19:52:52Z</dcterms:created>
  <dcterms:modified xsi:type="dcterms:W3CDTF">2023-08-21T04:46:02Z</dcterms:modified>
</cp:coreProperties>
</file>