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327" r:id="rId3"/>
    <p:sldId id="259" r:id="rId4"/>
    <p:sldId id="306" r:id="rId5"/>
    <p:sldId id="305" r:id="rId6"/>
    <p:sldId id="298" r:id="rId7"/>
    <p:sldId id="307" r:id="rId8"/>
    <p:sldId id="320" r:id="rId9"/>
    <p:sldId id="261" r:id="rId10"/>
    <p:sldId id="321" r:id="rId11"/>
    <p:sldId id="322" r:id="rId12"/>
    <p:sldId id="313" r:id="rId13"/>
    <p:sldId id="314" r:id="rId14"/>
    <p:sldId id="266" r:id="rId15"/>
    <p:sldId id="311" r:id="rId16"/>
    <p:sldId id="267" r:id="rId17"/>
    <p:sldId id="268" r:id="rId18"/>
    <p:sldId id="315" r:id="rId19"/>
    <p:sldId id="316" r:id="rId20"/>
    <p:sldId id="325" r:id="rId21"/>
    <p:sldId id="272" r:id="rId22"/>
    <p:sldId id="326" r:id="rId23"/>
    <p:sldId id="273" r:id="rId24"/>
    <p:sldId id="274" r:id="rId25"/>
    <p:sldId id="309" r:id="rId26"/>
    <p:sldId id="310" r:id="rId27"/>
    <p:sldId id="300" r:id="rId28"/>
    <p:sldId id="296" r:id="rId29"/>
    <p:sldId id="323" r:id="rId30"/>
    <p:sldId id="324" r:id="rId31"/>
    <p:sldId id="319" r:id="rId32"/>
    <p:sldId id="312" r:id="rId33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  <a:srgbClr val="800080"/>
    <a:srgbClr val="333300"/>
    <a:srgbClr val="FF3300"/>
    <a:srgbClr val="66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20" y="68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71A3D-BFEF-4155-A612-D1538D003A8B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D3144-D2E0-44D7-A2E7-C752387ED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7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7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7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2203-0FBE-44A7-8C1B-93C9E2D72E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9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B3B02-4C8E-45DD-AA8A-588B3B2A2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78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1FB5D-D0D2-4F2D-AB0C-030B425184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84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C542E-9A90-4FFA-B3A7-2CCE293AB5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0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A0D0E-DD4E-4C7D-AFB1-74BE88AD26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09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7FC4-A60D-4689-A8C9-562704FE4E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3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DAC6-AF76-4D6B-8005-8B9062E93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75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828D3-5044-4FCF-9745-2D6D5B55F9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0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1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23117-3291-4518-BF8F-3786550017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18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B950-6D9C-4D85-B6C2-901755683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31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7977-0537-42B2-9A1B-B0D1CE5365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1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2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4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5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7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6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3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572">
                <a:latin typeface="+mn-lt"/>
                <a:cs typeface="+mn-cs"/>
              </a:defRPr>
            </a:lvl1pPr>
          </a:lstStyle>
          <a:p>
            <a:pPr>
              <a:defRPr/>
            </a:pPr>
            <a:fld id="{4D4C3667-02B0-4679-8D14-B15A0BE17B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5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83570"/>
            <a:ext cx="23399750" cy="7546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</a:t>
            </a:r>
            <a:r>
              <a:rPr lang="en-US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Ktieb</a:t>
            </a:r>
            <a:r>
              <a:rPr lang="en-US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tal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Għerf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mt-MT" sz="100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Għerf</a:t>
            </a:r>
            <a:r>
              <a:rPr lang="en-US" sz="100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6</a:t>
            </a:r>
            <a:r>
              <a:rPr lang="en-US" sz="100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i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1-11</a:t>
            </a:r>
            <a:endParaRPr lang="en-US" sz="10000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mt-MT" sz="7439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303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704" y="2676719"/>
            <a:ext cx="2207434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Ħa jkollkom mela xewqa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għal kliemi, ixxennqu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għalihom u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titgħallmuhom.</a:t>
            </a:r>
          </a:p>
        </p:txBody>
      </p:sp>
    </p:spTree>
    <p:extLst>
      <p:ext uri="{BB962C8B-B14F-4D97-AF65-F5344CB8AC3E}">
        <p14:creationId xmlns:p14="http://schemas.microsoft.com/office/powerpoint/2010/main" val="17440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91615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07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4558" y="4019540"/>
            <a:ext cx="195363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Qum, o Alla,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fi-FI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agħmel ħaqq mill-art</a:t>
            </a:r>
          </a:p>
        </p:txBody>
      </p:sp>
      <p:sp>
        <p:nvSpPr>
          <p:cNvPr id="2" name="Rectangle 1"/>
          <p:cNvSpPr/>
          <p:nvPr/>
        </p:nvSpPr>
        <p:spPr>
          <a:xfrm>
            <a:off x="516189" y="971402"/>
            <a:ext cx="16698802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673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2" y="1483291"/>
            <a:ext cx="22002905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Agħmlu l-ħaqq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mal-miskin u l-iltim;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mal-magħkus u l-fqir agħmlu s-sewwa!</a:t>
            </a:r>
          </a:p>
        </p:txBody>
      </p:sp>
    </p:spTree>
    <p:extLst>
      <p:ext uri="{BB962C8B-B14F-4D97-AF65-F5344CB8AC3E}">
        <p14:creationId xmlns:p14="http://schemas.microsoft.com/office/powerpoint/2010/main" val="401179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484085"/>
            <a:ext cx="221457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Eħilsu d-dgħajjef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 l-fqajjar,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 id il-ħżiena salvawhom.</a:t>
            </a:r>
          </a:p>
        </p:txBody>
      </p:sp>
    </p:spTree>
    <p:extLst>
      <p:ext uri="{BB962C8B-B14F-4D97-AF65-F5344CB8AC3E}">
        <p14:creationId xmlns:p14="http://schemas.microsoft.com/office/powerpoint/2010/main" val="200982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1676" y="3792409"/>
            <a:ext cx="195363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Qum, o Alla,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fi-FI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agħmel ħaqq mill-art</a:t>
            </a: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703" y="2675925"/>
            <a:ext cx="22074343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Jien għedt li allat intom, </a:t>
            </a:r>
            <a:endParaRPr lang="en-GB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ulied l-Għoli lkoll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kemm intom.</a:t>
            </a:r>
          </a:p>
        </p:txBody>
      </p:sp>
    </p:spTree>
    <p:extLst>
      <p:ext uri="{BB962C8B-B14F-4D97-AF65-F5344CB8AC3E}">
        <p14:creationId xmlns:p14="http://schemas.microsoft.com/office/powerpoint/2010/main" val="2439857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4085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Imma bħal kull </a:t>
            </a:r>
            <a:b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</a:b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bniedem intom tmutu,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bħal kull wieħed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mill-kbarat taqgħu.</a:t>
            </a:r>
          </a:p>
        </p:txBody>
      </p:sp>
    </p:spTree>
    <p:extLst>
      <p:ext uri="{BB962C8B-B14F-4D97-AF65-F5344CB8AC3E}">
        <p14:creationId xmlns:p14="http://schemas.microsoft.com/office/powerpoint/2010/main" val="2398525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1676" y="3791615"/>
            <a:ext cx="195363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fi-FI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Qum, o Alla,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fi-FI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agħmel ħaqq mill-art</a:t>
            </a:r>
          </a:p>
        </p:txBody>
      </p:sp>
    </p:spTree>
    <p:extLst>
      <p:ext uri="{BB962C8B-B14F-4D97-AF65-F5344CB8AC3E}">
        <p14:creationId xmlns:p14="http://schemas.microsoft.com/office/powerpoint/2010/main" val="2313822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995814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90656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Isimgħu mela, slaten,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u ifhmu; tgħallmu, intom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li taħkmu sa truf l-art; agħtu widen, mexxejja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tal-kotra, </a:t>
            </a:r>
            <a:r>
              <a:rPr lang="mt-MT" sz="15500" spc="-300" dirty="0">
                <a:latin typeface="Times New Roman" panose="02020603050405020304" pitchFamily="18" charset="0"/>
              </a:rPr>
              <a:t>li tiftaħru</a:t>
            </a:r>
            <a:r>
              <a:rPr lang="en-GB" sz="15500" spc="-300" dirty="0">
                <a:latin typeface="Times New Roman" panose="02020603050405020304" pitchFamily="18" charset="0"/>
              </a:rPr>
              <a:t> </a:t>
            </a:r>
            <a:r>
              <a:rPr lang="en-GB" sz="15500" spc="-300" dirty="0" err="1">
                <a:latin typeface="Times New Roman" panose="02020603050405020304" pitchFamily="18" charset="0"/>
              </a:rPr>
              <a:t>bl</a:t>
            </a:r>
            <a:r>
              <a:rPr lang="en-GB" sz="15500" spc="-300" dirty="0">
                <a:latin typeface="Times New Roman" panose="02020603050405020304" pitchFamily="18" charset="0"/>
              </a:rPr>
              <a:t>-g</a:t>
            </a:r>
            <a:r>
              <a:rPr lang="mt-MT" sz="15500" spc="-300" dirty="0">
                <a:latin typeface="Times New Roman" panose="02020603050405020304" pitchFamily="18" charset="0"/>
              </a:rPr>
              <a:t>ħadd</a:t>
            </a:r>
          </a:p>
        </p:txBody>
      </p:sp>
    </p:spTree>
    <p:extLst>
      <p:ext uri="{BB962C8B-B14F-4D97-AF65-F5344CB8AC3E}">
        <p14:creationId xmlns:p14="http://schemas.microsoft.com/office/powerpoint/2010/main" val="251588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55548" y="1484085"/>
            <a:ext cx="22844202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I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żżu ħajr lil Alla f’kollox: dan hu li jrid Alla mingħandkom fi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Kristu Ġesù.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22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996608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-26811" y="1794458"/>
            <a:ext cx="23399750" cy="901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17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11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19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Glorja </a:t>
            </a:r>
            <a:r>
              <a:rPr lang="en-GB" sz="15500" b="1" i="1" kern="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lilek</a:t>
            </a:r>
            <a:r>
              <a:rPr lang="en-GB" sz="15500" b="1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30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82111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>
                <a:latin typeface="Times New Roman" panose="02020603050405020304" pitchFamily="18" charset="0"/>
              </a:rPr>
              <a:t>Ġ</a:t>
            </a:r>
            <a:r>
              <a:rPr lang="mt-MT" sz="15500" dirty="0">
                <a:latin typeface="Times New Roman" panose="02020603050405020304" pitchFamily="18" charset="0"/>
              </a:rPr>
              <a:t>ara li, huwa u sejjer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lejn Ġerusalemm, Ġ</a:t>
            </a:r>
            <a:r>
              <a:rPr lang="en-GB" sz="15500" dirty="0" err="1">
                <a:latin typeface="Times New Roman" panose="02020603050405020304" pitchFamily="18" charset="0"/>
              </a:rPr>
              <a:t>esù</a:t>
            </a:r>
            <a:r>
              <a:rPr lang="mt-MT" sz="15500" dirty="0">
                <a:latin typeface="Times New Roman" panose="02020603050405020304" pitchFamily="18" charset="0"/>
              </a:rPr>
              <a:t> għadda minn bejn </a:t>
            </a:r>
            <a:endParaRPr lang="en-US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is-Samarija u l-Galilija.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Kif kien dieħel f’raħal,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8874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484085"/>
            <a:ext cx="2214578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iltaqgħu miegħu għaxart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irġiel morda bil-lebbra. 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Waqfu ’l bogħod minnu, </a:t>
            </a:r>
            <a:r>
              <a:rPr lang="mt-MT" sz="15500" spc="-276" dirty="0">
                <a:latin typeface="Times New Roman" panose="02020603050405020304" pitchFamily="18" charset="0"/>
              </a:rPr>
              <a:t>għollew leħinhom u qalulu: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28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90656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“Ġesù, mgħallem, ikollok ħniena minna!”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Kif rahom, qalilhom: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“Morru uru rwieħkom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lill-qassisin.”</a:t>
            </a:r>
            <a:endParaRPr lang="mt-MT" sz="15500" spc="-276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423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91450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U ġara li, huma u sejrin, fiequ mill-marda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tagħhom.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Wieħed minnhom, kif ra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ruħu mfejjaq, raġa’ lura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jgħajjat u jfaħħar lil Alla, </a:t>
            </a:r>
          </a:p>
        </p:txBody>
      </p:sp>
    </p:spTree>
    <p:extLst>
      <p:ext uri="{BB962C8B-B14F-4D97-AF65-F5344CB8AC3E}">
        <p14:creationId xmlns:p14="http://schemas.microsoft.com/office/powerpoint/2010/main" val="1916243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423" y="1483291"/>
            <a:ext cx="22002904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anose="02020603050405020304" pitchFamily="18" charset="0"/>
              </a:rPr>
              <a:t>inxteħet wiċċu fl-art 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spc="-276" dirty="0">
                <a:latin typeface="Times New Roman" panose="02020603050405020304" pitchFamily="18" charset="0"/>
              </a:rPr>
              <a:t>f’riġlejn Ġesù u raddlu ħajr.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Issa dan kien Samaritan.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U Ġesù qabad u qal:</a:t>
            </a:r>
            <a:endParaRPr lang="mt-MT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77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90656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“Mhux l-għaxra fiequ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mil-lebbra? Fejn huma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d-disgħa l-oħra?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 kien hemm ħadd</a:t>
            </a:r>
            <a:r>
              <a:rPr lang="en-GB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minnhom li raġa’ lura biex </a:t>
            </a:r>
          </a:p>
        </p:txBody>
      </p:sp>
    </p:spTree>
    <p:extLst>
      <p:ext uri="{BB962C8B-B14F-4D97-AF65-F5344CB8AC3E}">
        <p14:creationId xmlns:p14="http://schemas.microsoft.com/office/powerpoint/2010/main" val="6848777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370640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jagħti glorja lil Alla ħlief dan il-barrani?”</a:t>
            </a:r>
            <a:r>
              <a:rPr lang="mt-MT" sz="15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endParaRPr lang="en-US" sz="155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Imbagħad qallu:</a:t>
            </a:r>
            <a:endParaRPr lang="en-GB" sz="15500" dirty="0"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“Qum, mur; il-fidi </a:t>
            </a:r>
            <a:endParaRPr 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tiegħek salvatek!”</a:t>
            </a:r>
            <a:endParaRPr lang="mt-MT" sz="155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77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91450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tal-ġnus tagħkom! Hu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l-Mulej li takom is-setgħa,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mingħand l-Għoli l-qawwa tagħkom; hu jgħarbel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l-għemejjel tagħkom, u jifli</a:t>
            </a:r>
            <a:endParaRPr lang="en-GB" sz="15500" spc="-3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111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869353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69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154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spc="-300" dirty="0">
                <a:latin typeface="Times New Roman" panose="02020603050405020304" pitchFamily="18" charset="0"/>
              </a:rPr>
              <a:t>bir-reqqa</a:t>
            </a:r>
            <a:r>
              <a:rPr lang="en-GB" sz="15500" spc="-300" dirty="0">
                <a:latin typeface="Times New Roman" panose="02020603050405020304" pitchFamily="18" charset="0"/>
              </a:rPr>
              <a:t> </a:t>
            </a:r>
            <a:r>
              <a:rPr lang="mt-MT" sz="15500" spc="-300" dirty="0">
                <a:latin typeface="Times New Roman" panose="02020603050405020304" pitchFamily="18" charset="0"/>
              </a:rPr>
              <a:t>l-fehmiet tagħkom.</a:t>
            </a:r>
            <a:endParaRPr lang="en-GB" sz="15500" spc="-3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Għalkemm intom qaddejja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ta’ saltnatu, ma qtajtux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il-ħaqq sewwa, u ma żammejtux mal-Liġi;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anqas</a:t>
            </a:r>
          </a:p>
        </p:txBody>
      </p:sp>
    </p:spTree>
    <p:extLst>
      <p:ext uri="{BB962C8B-B14F-4D97-AF65-F5344CB8AC3E}">
        <p14:creationId xmlns:p14="http://schemas.microsoft.com/office/powerpoint/2010/main" val="1197086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90656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ma mxejtu skont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en-GB" sz="15500" dirty="0" err="1">
                <a:latin typeface="Times New Roman" panose="02020603050405020304" pitchFamily="18" charset="0"/>
              </a:rPr>
              <a:t>ir-rieda</a:t>
            </a:r>
            <a:endParaRPr lang="mt-MT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ta’ Alla. Bil-biża’ u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bil-ħeffa se jiġi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jżurkom, għax bl-aħrax jiġġudika ’l min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hu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fl-għoli. </a:t>
            </a:r>
          </a:p>
        </p:txBody>
      </p:sp>
    </p:spTree>
    <p:extLst>
      <p:ext uri="{BB962C8B-B14F-4D97-AF65-F5344CB8AC3E}">
        <p14:creationId xmlns:p14="http://schemas.microsoft.com/office/powerpoint/2010/main" val="388601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704" y="290656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Iż-żgħir isib mogħdrija u ħniena, imma l-kbir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bil-kbir jaqlagħha. Għax sid kulħadd ma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jħarisx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lejn l-uċuħ, lanqas ma jibża’</a:t>
            </a:r>
          </a:p>
        </p:txBody>
      </p:sp>
    </p:spTree>
    <p:extLst>
      <p:ext uri="{BB962C8B-B14F-4D97-AF65-F5344CB8AC3E}">
        <p14:creationId xmlns:p14="http://schemas.microsoft.com/office/powerpoint/2010/main" val="3476842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266" y="291450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mill-kobor ta’ xi ħadd. 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Iż-żgħir u l-kbir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għamilhom hu, u xorta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waħda jieħu ħbiebhom ilkoll; imma s-setgħana</a:t>
            </a:r>
          </a:p>
        </p:txBody>
      </p:sp>
    </p:spTree>
    <p:extLst>
      <p:ext uri="{BB962C8B-B14F-4D97-AF65-F5344CB8AC3E}">
        <p14:creationId xmlns:p14="http://schemas.microsoft.com/office/powerpoint/2010/main" val="3476842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185975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jgħarbilhom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bir-reqqa. Għalikom mela,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mexxejja, dan kliemi,</a:t>
            </a:r>
            <a:r>
              <a:rPr lang="en-GB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biex titgħallmu l-għerf u ma</a:t>
            </a:r>
            <a:r>
              <a:rPr lang="en-US" sz="15500" dirty="0">
                <a:latin typeface="Times New Roman" panose="02020603050405020304" pitchFamily="18" charset="0"/>
              </a:rPr>
              <a:t> </a:t>
            </a:r>
            <a:r>
              <a:rPr lang="mt-MT" sz="15500" dirty="0">
                <a:latin typeface="Times New Roman" panose="02020603050405020304" pitchFamily="18" charset="0"/>
              </a:rPr>
              <a:t>taqgħux.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Għax dawk li jħarsu </a:t>
            </a:r>
            <a:endParaRPr lang="en-GB" sz="155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7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90656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anose="02020603050405020304" pitchFamily="18" charset="0"/>
              </a:rPr>
              <a:t>l-kmandamenti mqaddsa</a:t>
            </a:r>
            <a:endParaRPr lang="en-GB" sz="15500" dirty="0">
              <a:latin typeface="Times New Roman" panose="02020603050405020304" pitchFamily="18" charset="0"/>
            </a:endParaRPr>
          </a:p>
          <a:p>
            <a:r>
              <a:rPr lang="mt-MT" sz="15500" dirty="0">
                <a:latin typeface="Times New Roman" panose="02020603050405020304" pitchFamily="18" charset="0"/>
              </a:rPr>
              <a:t>bil-qdusija, jingħaddu</a:t>
            </a:r>
          </a:p>
          <a:p>
            <a:r>
              <a:rPr lang="mt-MT" sz="15500" dirty="0">
                <a:latin typeface="Times New Roman" panose="02020603050405020304" pitchFamily="18" charset="0"/>
              </a:rPr>
              <a:t>mal-qaddisin; u min tgħallimhom ikollu lilhom jaqbżu għalih.</a:t>
            </a:r>
          </a:p>
        </p:txBody>
      </p:sp>
    </p:spTree>
    <p:extLst>
      <p:ext uri="{BB962C8B-B14F-4D97-AF65-F5344CB8AC3E}">
        <p14:creationId xmlns:p14="http://schemas.microsoft.com/office/powerpoint/2010/main" val="174405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490</Words>
  <Application>Microsoft Office PowerPoint</Application>
  <PresentationFormat>Custom</PresentationFormat>
  <Paragraphs>83</Paragraphs>
  <Slides>31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Franklin Gothic Book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Caruana</dc:creator>
  <cp:lastModifiedBy>Alfred Caruan a</cp:lastModifiedBy>
  <cp:revision>75</cp:revision>
  <dcterms:created xsi:type="dcterms:W3CDTF">2011-07-27T18:00:09Z</dcterms:created>
  <dcterms:modified xsi:type="dcterms:W3CDTF">2023-08-28T06:39:35Z</dcterms:modified>
</cp:coreProperties>
</file>