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8" r:id="rId2"/>
    <p:sldId id="259" r:id="rId3"/>
    <p:sldId id="260" r:id="rId4"/>
    <p:sldId id="305" r:id="rId5"/>
    <p:sldId id="284" r:id="rId6"/>
    <p:sldId id="326" r:id="rId7"/>
    <p:sldId id="285" r:id="rId8"/>
    <p:sldId id="306" r:id="rId9"/>
    <p:sldId id="289" r:id="rId10"/>
    <p:sldId id="327" r:id="rId11"/>
    <p:sldId id="319" r:id="rId12"/>
    <p:sldId id="320" r:id="rId13"/>
    <p:sldId id="266" r:id="rId14"/>
    <p:sldId id="328" r:id="rId15"/>
    <p:sldId id="267" r:id="rId16"/>
    <p:sldId id="268" r:id="rId17"/>
    <p:sldId id="318" r:id="rId18"/>
    <p:sldId id="321" r:id="rId19"/>
    <p:sldId id="280" r:id="rId20"/>
    <p:sldId id="322" r:id="rId21"/>
    <p:sldId id="329" r:id="rId22"/>
    <p:sldId id="270" r:id="rId23"/>
    <p:sldId id="330" r:id="rId24"/>
    <p:sldId id="271" r:id="rId25"/>
    <p:sldId id="272" r:id="rId26"/>
    <p:sldId id="299" r:id="rId27"/>
    <p:sldId id="332" r:id="rId28"/>
    <p:sldId id="300" r:id="rId29"/>
    <p:sldId id="301" r:id="rId30"/>
    <p:sldId id="302" r:id="rId31"/>
    <p:sldId id="333" r:id="rId32"/>
    <p:sldId id="331" r:id="rId33"/>
    <p:sldId id="307" r:id="rId34"/>
    <p:sldId id="323" r:id="rId35"/>
    <p:sldId id="334" r:id="rId36"/>
    <p:sldId id="324" r:id="rId37"/>
    <p:sldId id="309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B5"/>
    <a:srgbClr val="FCDA79"/>
    <a:srgbClr val="0000CC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7" autoAdjust="0"/>
  </p:normalViewPr>
  <p:slideViewPr>
    <p:cSldViewPr>
      <p:cViewPr varScale="1">
        <p:scale>
          <a:sx n="44" d="100"/>
          <a:sy n="44" d="100"/>
        </p:scale>
        <p:origin x="102" y="69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870838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0682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l-opri tal-Liġi.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Forsi Alla hu Alla tal-Lhud biss? Mhux tal-pagani wkoll? 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Iva, tal-pagani wkoll: Alla hu wieħed.</a:t>
            </a:r>
          </a:p>
        </p:txBody>
      </p:sp>
    </p:spTree>
    <p:extLst>
      <p:ext uri="{BB962C8B-B14F-4D97-AF65-F5344CB8AC3E}">
        <p14:creationId xmlns:p14="http://schemas.microsoft.com/office/powerpoint/2010/main" val="294544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300" y="3981078"/>
            <a:ext cx="2164571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bil-kotra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300" y="68337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1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qiegħ l-art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insejjaħlek, Mulej: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isma’, Sidi, il-leħen tiegħi!</a:t>
            </a: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6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jkunu widnejk miftuħa,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 u nitolbok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bil-ħniena.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99" y="2585218"/>
            <a:ext cx="2150283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bil-kotra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483291"/>
            <a:ext cx="2121708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tagħti kas,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Sidi, min jista’ jżomm sħiħ?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513648"/>
            <a:ext cx="214314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Imma, għandek hemm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il-maħfra,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hekk inqimuk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fil-biża’ tiegħek.</a:t>
            </a:r>
          </a:p>
        </p:txBody>
      </p:sp>
    </p:spTree>
    <p:extLst>
      <p:ext uri="{BB962C8B-B14F-4D97-AF65-F5344CB8AC3E}">
        <p14:creationId xmlns:p14="http://schemas.microsoft.com/office/powerpoint/2010/main" val="352044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8" y="2699594"/>
            <a:ext cx="1953639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bil-kotra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9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549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lill-Mulej nistenna,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 f’kelmtu tittama.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Tistenna ruħi lil Sidi,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 milli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l-għassiesa s-sebħ.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529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Għeżież, issa l-ġustizzja ta’ Alla dehret mingħajr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il-Liġi, għad li l-Liġi 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l-profeti jixhdu għaliha.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din hi l-ġustizzja ta’ Alla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8" y="2699594"/>
            <a:ext cx="1953639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bil-kotra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1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2670" y="156326"/>
            <a:ext cx="22502971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iena hu t-Triq, il-Verità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l-Ħajja, 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il-Mulej.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spc="-55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 ma jmur għand </a:t>
            </a:r>
            <a:endParaRPr lang="en-GB" sz="15500" b="1" i="1" spc="-55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spc="-55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mhux permezz tiegħi.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290206"/>
            <a:ext cx="23399750" cy="111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 </a:t>
            </a:r>
            <a:b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54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R:/ </a:t>
            </a:r>
            <a:r>
              <a:rPr lang="en-GB" sz="15500" b="1" i="1" kern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Glorja</a:t>
            </a:r>
            <a:r>
              <a:rPr lang="en-GB" sz="15500" b="1" i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kern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15500" b="1" i="1" kern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Mulej</a:t>
            </a:r>
            <a:endParaRPr lang="en-GB" sz="15500" b="1" i="1" kern="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5061987"/>
            <a:ext cx="2250297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150" dirty="0">
                <a:latin typeface="Times New Roman" panose="02020603050405020304" pitchFamily="18" charset="0"/>
              </a:rPr>
              <a:t>F’dak iż-żmien, il-Mulej</a:t>
            </a:r>
            <a:r>
              <a:rPr lang="en-GB" sz="15500" spc="-150" dirty="0">
                <a:latin typeface="Times New Roman" panose="02020603050405020304" pitchFamily="18" charset="0"/>
              </a:rPr>
              <a:t> </a:t>
            </a:r>
            <a:r>
              <a:rPr lang="mt-MT" sz="15500" spc="-150" dirty="0">
                <a:latin typeface="Times New Roman" panose="02020603050405020304" pitchFamily="18" charset="0"/>
              </a:rPr>
              <a:t>qal: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675925"/>
            <a:ext cx="225744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għalikom! Intom tibnu l-oqbra tal-profeti li qatlu missirijietkom, </a:t>
            </a:r>
          </a:p>
        </p:txBody>
      </p:sp>
    </p:spTree>
    <p:extLst>
      <p:ext uri="{BB962C8B-B14F-4D97-AF65-F5344CB8AC3E}">
        <p14:creationId xmlns:p14="http://schemas.microsoft.com/office/powerpoint/2010/main" val="176354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b’hekk tagħtu xhieda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kulma għamlu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missirijietkom u turu 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taqblu magħhom, </a:t>
            </a:r>
          </a:p>
        </p:txBody>
      </p:sp>
    </p:spTree>
    <p:extLst>
      <p:ext uri="{BB962C8B-B14F-4D97-AF65-F5344CB8AC3E}">
        <p14:creationId xmlns:p14="http://schemas.microsoft.com/office/powerpoint/2010/main" val="21172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84085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qatluhom u intom tibnulhom l-oqbra.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 għalhekk li l-Għerf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Alla qal:</a:t>
            </a:r>
          </a:p>
        </p:txBody>
      </p:sp>
    </p:spTree>
    <p:extLst>
      <p:ext uri="{BB962C8B-B14F-4D97-AF65-F5344CB8AC3E}">
        <p14:creationId xmlns:p14="http://schemas.microsoft.com/office/powerpoint/2010/main" val="180413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1484085"/>
            <a:ext cx="226458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‘Jien nibagħtilhom profeti u appostli, u huma joqtlu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jippersegwitaw lil xi wħud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minnhom.’ </a:t>
            </a:r>
          </a:p>
        </p:txBody>
      </p:sp>
    </p:spTree>
    <p:extLst>
      <p:ext uri="{BB962C8B-B14F-4D97-AF65-F5344CB8AC3E}">
        <p14:creationId xmlns:p14="http://schemas.microsoft.com/office/powerpoint/2010/main" val="79278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29539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li Alla jagħti permezz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tal-fidi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f’Ġesù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Kristu lil dawk li jemmnu, bla ma jagħżel bejniethom.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Il-bnedmin kollha dinbu u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hekk dan in-nisel ikollu jagħti kont ta’ demm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il-profeti kollha li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nxtered sa mill-ħolqien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tad-dinja, </a:t>
            </a:r>
          </a:p>
        </p:txBody>
      </p:sp>
    </p:spTree>
    <p:extLst>
      <p:ext uri="{BB962C8B-B14F-4D97-AF65-F5344CB8AC3E}">
        <p14:creationId xmlns:p14="http://schemas.microsoft.com/office/powerpoint/2010/main" val="1722230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ibda mid-demm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Abel sad-demm ta’ Żakkarija, li qerduh bejn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l-altar u s-santwarju. </a:t>
            </a:r>
          </a:p>
        </p:txBody>
      </p:sp>
    </p:spTree>
    <p:extLst>
      <p:ext uri="{BB962C8B-B14F-4D97-AF65-F5344CB8AC3E}">
        <p14:creationId xmlns:p14="http://schemas.microsoft.com/office/powerpoint/2010/main" val="459584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4085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Iva, ngħidilkom, dan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in-nisel ikollu jagħti kont!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 għalikom intom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l-għorrief tal-Liġi! </a:t>
            </a:r>
          </a:p>
        </p:txBody>
      </p:sp>
    </p:spTree>
    <p:extLst>
      <p:ext uri="{BB962C8B-B14F-4D97-AF65-F5344CB8AC3E}">
        <p14:creationId xmlns:p14="http://schemas.microsoft.com/office/powerpoint/2010/main" val="172223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067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ħtaftu l-muftieħ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tal-għerf, biex imbagħad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stess ma dħaltux 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żammejtu lura lil min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ried jidħol.”</a:t>
            </a:r>
          </a:p>
        </p:txBody>
      </p:sp>
    </p:spTree>
    <p:extLst>
      <p:ext uri="{BB962C8B-B14F-4D97-AF65-F5344CB8AC3E}">
        <p14:creationId xmlns:p14="http://schemas.microsoft.com/office/powerpoint/2010/main" val="306437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407234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Meta Ġesù ħareġ minn hemm, il-kittieba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l-Fariżej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bdew irossuh kemm jifilħu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b’mistoqsijiet fuq ħafna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ħwejjeġ</a:t>
            </a:r>
          </a:p>
        </p:txBody>
      </p:sp>
    </p:spTree>
    <p:extLst>
      <p:ext uri="{BB962C8B-B14F-4D97-AF65-F5344CB8AC3E}">
        <p14:creationId xmlns:p14="http://schemas.microsoft.com/office/powerpoint/2010/main" val="1207623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5925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u jonsbuh biex jaraw jaqbdux xi ħaġa minn fommu.</a:t>
            </a:r>
          </a:p>
        </p:txBody>
      </p:sp>
    </p:spTree>
    <p:extLst>
      <p:ext uri="{BB962C8B-B14F-4D97-AF65-F5344CB8AC3E}">
        <p14:creationId xmlns:p14="http://schemas.microsoft.com/office/powerpoint/2010/main" val="276505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6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81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29539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ċċaħħdu mill-glorja ta’ Alla;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għ</a:t>
            </a:r>
            <a:r>
              <a:rPr lang="mt-MT" sz="15500" dirty="0">
                <a:latin typeface="Times New Roman" panose="02020603050405020304" pitchFamily="18" charset="0"/>
              </a:rPr>
              <a:t>alhekk issa huma jkunu ġġustifikati bil-grazzja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tiegħu li jagħtihom minn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rajh permezz tal-fidwa li</a:t>
            </a:r>
          </a:p>
        </p:txBody>
      </p:sp>
    </p:spTree>
    <p:extLst>
      <p:ext uri="{BB962C8B-B14F-4D97-AF65-F5344CB8AC3E}">
        <p14:creationId xmlns:p14="http://schemas.microsoft.com/office/powerpoint/2010/main" val="247088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4534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hemm fi Kristu Ġesù.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Lilu Alla qiegħdu sagrifiċċju ta’ tpattija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għall-maħfra tad-dnubiet għal dawk li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jemmnu bih.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4534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dan bis-saħħa ta’ demmu. B’hekk Alla issa juri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l-ġustizzja tiegħu, waqt li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fl-imgħoddi għalaq għajnejh għad-dnubiet li saru fi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3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żmien li kien jistabar bihom.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Ried, iva, juri l-ġustizzja tiegħu f’dan iż-żmien ħalli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juri li hu ġust u jiġġustifika</a:t>
            </a:r>
          </a:p>
        </p:txBody>
      </p:sp>
    </p:spTree>
    <p:extLst>
      <p:ext uri="{BB962C8B-B14F-4D97-AF65-F5344CB8AC3E}">
        <p14:creationId xmlns:p14="http://schemas.microsoft.com/office/powerpoint/2010/main" val="25048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0172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wkoll lil min jemmen f’Ġesù.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Biex, mela, jista’ wieħed jiftaħar? Ma hemmx biex.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bis-saħħa ta’ liema liġi? </a:t>
            </a:r>
          </a:p>
        </p:txBody>
      </p:sp>
    </p:spTree>
    <p:extLst>
      <p:ext uri="{BB962C8B-B14F-4D97-AF65-F5344CB8AC3E}">
        <p14:creationId xmlns:p14="http://schemas.microsoft.com/office/powerpoint/2010/main" val="77289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Tal-opri? Le, iżda bis-saħħa tal-liġi tal-fidi. Għax aħna għandna fehma sħiħa li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l-bniedem ikun iġġustifikat permezz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tal-fidi mingħajr </a:t>
            </a:r>
          </a:p>
        </p:txBody>
      </p:sp>
    </p:spTree>
    <p:extLst>
      <p:ext uri="{BB962C8B-B14F-4D97-AF65-F5344CB8AC3E}">
        <p14:creationId xmlns:p14="http://schemas.microsoft.com/office/powerpoint/2010/main" val="29454480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574</Words>
  <Application>Microsoft Office PowerPoint</Application>
  <PresentationFormat>Custom</PresentationFormat>
  <Paragraphs>103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75</cp:revision>
  <dcterms:created xsi:type="dcterms:W3CDTF">2011-07-27T18:05:40Z</dcterms:created>
  <dcterms:modified xsi:type="dcterms:W3CDTF">2023-08-06T04:13:19Z</dcterms:modified>
</cp:coreProperties>
</file>