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33"/>
  </p:notesMasterIdLst>
  <p:sldIdLst>
    <p:sldId id="294" r:id="rId3"/>
    <p:sldId id="258" r:id="rId4"/>
    <p:sldId id="259" r:id="rId5"/>
    <p:sldId id="260" r:id="rId6"/>
    <p:sldId id="262" r:id="rId7"/>
    <p:sldId id="263" r:id="rId8"/>
    <p:sldId id="310" r:id="rId9"/>
    <p:sldId id="304" r:id="rId10"/>
    <p:sldId id="305" r:id="rId11"/>
    <p:sldId id="267" r:id="rId12"/>
    <p:sldId id="265" r:id="rId13"/>
    <p:sldId id="268" r:id="rId14"/>
    <p:sldId id="269" r:id="rId15"/>
    <p:sldId id="301" r:id="rId16"/>
    <p:sldId id="306" r:id="rId17"/>
    <p:sldId id="271" r:id="rId18"/>
    <p:sldId id="302" r:id="rId19"/>
    <p:sldId id="307" r:id="rId20"/>
    <p:sldId id="311" r:id="rId21"/>
    <p:sldId id="297" r:id="rId22"/>
    <p:sldId id="312" r:id="rId23"/>
    <p:sldId id="303" r:id="rId24"/>
    <p:sldId id="275" r:id="rId25"/>
    <p:sldId id="314" r:id="rId26"/>
    <p:sldId id="276" r:id="rId27"/>
    <p:sldId id="277" r:id="rId28"/>
    <p:sldId id="278" r:id="rId29"/>
    <p:sldId id="313" r:id="rId30"/>
    <p:sldId id="309" r:id="rId31"/>
    <p:sldId id="287" r:id="rId32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D2DD0C-49F8-48F6-AD38-0689A31BF715}" type="datetimeFigureOut">
              <a:rPr lang="mt-MT"/>
              <a:pPr>
                <a:defRPr/>
              </a:pPr>
              <a:t>10/08/2023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B3239F9-5C5D-4E06-A7B2-8413F49DBF9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53671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CE23-F918-4688-A875-04C3247B2C3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19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44CB2-8F20-41F9-9C3B-D22480ADE7D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8996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308E2-AD82-4F23-8D8A-67D8BEACEBF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958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0899-7B74-48EE-B6F4-B019CB4BE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C9E9-71B4-49CA-BCDD-C9CB0D565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93CC8-5E52-4408-BC38-2DD68BC24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1228B-3308-42C5-809C-0F43CFA7C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B3F1-7BF1-4CB8-8522-84AC4F5E8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3BC1-2A44-471D-8157-6B7A4976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1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8CCB4-2E1D-4D0D-95F4-7A4FF2938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5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030C-D817-4C1E-9B6B-5315E4ED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7722-DB86-4C62-BDBC-5A235209B4F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556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4BFB8-F717-4075-A138-5CF19F9DF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2FCA-63B0-43FA-854A-D6A0D23BC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3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C365D-D420-4759-AE72-F7BA3D25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02BA1-7A4E-4E4F-B8B3-A0DF41056A0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1678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CEE78-2874-4D1A-996D-0AA42A7AF49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4542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81CA1-95E6-4B6B-B902-19903955938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6265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A659F-A46A-4CD0-9909-D2EB0C85669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6729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496C-A813-4DF1-B024-6BA2D689063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1207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D55D-EE12-46CA-BF23-5AFDCB6B804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1531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D9FD2-6947-4036-9D54-444A558F6614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66600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t-MT" altLang="mt-MT"/>
              <a:t>Click to edit Master text styles</a:t>
            </a:r>
          </a:p>
          <a:p>
            <a:pPr lvl="1"/>
            <a:r>
              <a:rPr lang="mt-MT" altLang="mt-MT"/>
              <a:t>Second level</a:t>
            </a:r>
          </a:p>
          <a:p>
            <a:pPr lvl="2"/>
            <a:r>
              <a:rPr lang="mt-MT" altLang="mt-MT"/>
              <a:t>Third level</a:t>
            </a:r>
          </a:p>
          <a:p>
            <a:pPr lvl="3"/>
            <a:r>
              <a:rPr lang="mt-MT" altLang="mt-MT"/>
              <a:t>Fourth level</a:t>
            </a:r>
          </a:p>
          <a:p>
            <a:pPr lvl="4"/>
            <a:r>
              <a:rPr lang="mt-MT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Arial" charset="0"/>
              </a:defRPr>
            </a:lvl1pPr>
          </a:lstStyle>
          <a:p>
            <a:pPr>
              <a:defRPr/>
            </a:pPr>
            <a:fld id="{0E45EF83-0256-4EB9-8B7B-ED04F997B65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D09D7D-2444-40C6-8EB6-034088769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67160"/>
            <a:ext cx="22645846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6, 19-23</a:t>
            </a:r>
          </a:p>
          <a:p>
            <a:pPr algn="ctr">
              <a:defRPr/>
            </a:pPr>
            <a:endParaRPr lang="en-GB" sz="441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2" y="370640"/>
            <a:ext cx="22574409" cy="1190601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Ħieni l-bniedem li ma </a:t>
            </a:r>
            <a:r>
              <a:rPr lang="mt-MT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jimxix fuq il-pariri tal-ħżiena,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jiqafx fi triq il-ħatjin,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joqgħodx fil-laqgħat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taż-żeblieħa;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58773"/>
            <a:ext cx="22645846" cy="96840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fil-liġi tal-Mulej hi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l-għaxqa tiegħu,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 u nhar jaħseb fil-liġi tiegħu.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25961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94777"/>
            <a:ext cx="22502970" cy="961202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bħal siġra mħawla ħdejn nixxigħat tal-ilma,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tagħmel il-frott fi żmienha,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458773"/>
            <a:ext cx="22645846" cy="96840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l-weraq tagħha ma jidbielx;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jirnexxi f’kulma jagħmel.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25961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109" y="1585086"/>
            <a:ext cx="22360094" cy="968346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 hekk il-ħżiena, mhux hekk;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huma bħal tibna li jtajjarha r-riħ.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439667"/>
            <a:ext cx="22502969" cy="9722241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triq it-tajbin il-Mulej jafha;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triq il-ħżiena tintemm fix-xejn.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21" y="2826755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1411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0"/>
            <a:ext cx="22574408" cy="1259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qiegħed nitkellem magħkom ta’ bnedmin li aħna, għax in-natura tagħkom dgħajfa. Bħalma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l-membri ta’ ġisimkom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41233" y="2623756"/>
            <a:ext cx="22645846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Jiena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ngħodd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kollox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bħala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telf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knis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biex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nirbaħ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lil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Kristu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u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nkun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ninsab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fih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014110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90261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49-53</a:t>
            </a:r>
          </a:p>
          <a:p>
            <a:pPr algn="ctr"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3827002"/>
            <a:ext cx="22645846" cy="494757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lid-dixxipli tiegħu: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136151"/>
            <a:ext cx="22645846" cy="1232768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“Nar ġejt inqiegħed fuq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l-art, u kemm nixtieq li diġa’ qabad! Iżda hemm magħmudija li biha għandi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nitgħammed, </a:t>
            </a:r>
          </a:p>
        </p:txBody>
      </p:sp>
    </p:spTree>
    <p:extLst>
      <p:ext uri="{BB962C8B-B14F-4D97-AF65-F5344CB8AC3E}">
        <p14:creationId xmlns:p14="http://schemas.microsoft.com/office/powerpoint/2010/main" val="3086240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29426"/>
            <a:ext cx="22502970" cy="1217136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x’diqa għandi sa ma dan iseħħ!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Taħsbu intom li jien ġejt inġib il-paċi fid-dinja? Le, ngħidilkom,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0"/>
            <a:ext cx="22574408" cy="1259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firda; għax mil-lum ’il quddiem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ħamsa minn nies f’dar waħda jkunu mifruda bejnithom, tlieta kontra tnejn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406359"/>
            <a:ext cx="22502970" cy="1178727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tnejn kontra tlieta; jinfirdu l-missier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l-iben u l-iben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l-missier, l-omm kontra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l-bint u l-bint kontra l-omm,</a:t>
            </a:r>
            <a:endParaRPr lang="en-GB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646396"/>
            <a:ext cx="22502970" cy="7307196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omm ir-raġel kontra mart binha u mart l-iben kontra omm żewġha.”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2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0"/>
            <a:ext cx="22645846" cy="1259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kontu jassartuhom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għaż-żina u l-ħażen, hekk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issa dawn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l-istess membri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jassruhom għall-ġustizzja biex tkunu qaddisin.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69677"/>
            <a:ext cx="22717284" cy="12060634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Meta kontu lsiera tad-dnub, kontu ħielsa f’dak li għandu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x’jaqsam mal-ġustizzja. Xi frott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ħsadtu dak iż-żmien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mill-ħwejjeġ li issa qegħdin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0"/>
            <a:ext cx="22717284" cy="12599988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iħammrulkom wiċċkom?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It-tmiem ta’ dawk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il-ħwejjeġ hija l-mewt.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issa li ħlistu 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mid-dnub u sirtu lsiera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12918"/>
            <a:ext cx="22717284" cy="12016430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ta’Alla qegħdin taħs</a:t>
            </a:r>
            <a:r>
              <a:rPr lang="en-US" altLang="mt-MT" sz="15500" dirty="0">
                <a:latin typeface="Times New Roman" pitchFamily="18" charset="0"/>
              </a:rPr>
              <a:t>d</a:t>
            </a:r>
            <a:r>
              <a:rPr lang="mt-MT" altLang="mt-MT" sz="15500" dirty="0">
                <a:latin typeface="Times New Roman" pitchFamily="18" charset="0"/>
              </a:rPr>
              <a:t>u għalikom </a:t>
            </a:r>
            <a:r>
              <a:rPr lang="en-US" altLang="mt-MT" sz="15500" dirty="0">
                <a:latin typeface="Times New Roman" pitchFamily="18" charset="0"/>
              </a:rPr>
              <a:t>f</a:t>
            </a:r>
            <a:r>
              <a:rPr lang="mt-MT" altLang="mt-MT" sz="15500" dirty="0">
                <a:latin typeface="Times New Roman" pitchFamily="18" charset="0"/>
              </a:rPr>
              <a:t>rott li jwasssal għall-qdusija, u għandkom bħala tmiem il-ħajja ta’ dejjem.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1565062"/>
            <a:ext cx="22717284" cy="9471452"/>
          </a:xfrm>
        </p:spPr>
        <p:txBody>
          <a:bodyPr vert="horz" wrap="square" lIns="165354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Għax il-ħlas tad-dnub hu</a:t>
            </a:r>
            <a:endParaRPr lang="en-GB" altLang="mt-MT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l-mewt, imma d-don li tana Alla huwa l-ħajja ta’ dejjem fi Kristu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Ġes</a:t>
            </a:r>
            <a:r>
              <a:rPr lang="en-US" altLang="mt-MT" sz="15500" dirty="0">
                <a:latin typeface="Times New Roman" pitchFamily="18" charset="0"/>
              </a:rPr>
              <a:t>ù</a:t>
            </a:r>
            <a:r>
              <a:rPr lang="mt-MT" altLang="mt-MT" sz="15500" dirty="0">
                <a:latin typeface="Times New Roman" pitchFamily="18" charset="0"/>
              </a:rPr>
              <a:t> Sidna.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8559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6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923730"/>
            <a:ext cx="23399749" cy="6948066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l-bniedem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jqiegħed fil-Mulej 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it-tama tiegħu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1024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651" y="53935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178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434</Words>
  <Application>Microsoft Office PowerPoint</Application>
  <PresentationFormat>Custom</PresentationFormat>
  <Paragraphs>69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29</cp:revision>
  <dcterms:created xsi:type="dcterms:W3CDTF">2011-09-05T19:53:31Z</dcterms:created>
  <dcterms:modified xsi:type="dcterms:W3CDTF">2023-08-10T04:17:21Z</dcterms:modified>
</cp:coreProperties>
</file>