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5" r:id="rId2"/>
    <p:sldId id="259" r:id="rId3"/>
    <p:sldId id="260" r:id="rId4"/>
    <p:sldId id="306" r:id="rId5"/>
    <p:sldId id="290" r:id="rId6"/>
    <p:sldId id="328" r:id="rId7"/>
    <p:sldId id="291" r:id="rId8"/>
    <p:sldId id="292" r:id="rId9"/>
    <p:sldId id="329" r:id="rId10"/>
    <p:sldId id="321" r:id="rId11"/>
    <p:sldId id="322" r:id="rId12"/>
    <p:sldId id="266" r:id="rId13"/>
    <p:sldId id="320" r:id="rId14"/>
    <p:sldId id="267" r:id="rId15"/>
    <p:sldId id="268" r:id="rId16"/>
    <p:sldId id="323" r:id="rId17"/>
    <p:sldId id="280" r:id="rId18"/>
    <p:sldId id="324" r:id="rId19"/>
    <p:sldId id="325" r:id="rId20"/>
    <p:sldId id="330" r:id="rId21"/>
    <p:sldId id="270" r:id="rId22"/>
    <p:sldId id="331" r:id="rId23"/>
    <p:sldId id="271" r:id="rId24"/>
    <p:sldId id="272" r:id="rId25"/>
    <p:sldId id="307" r:id="rId26"/>
    <p:sldId id="308" r:id="rId27"/>
    <p:sldId id="299" r:id="rId28"/>
    <p:sldId id="332" r:id="rId29"/>
    <p:sldId id="309" r:id="rId30"/>
    <p:sldId id="333" r:id="rId31"/>
    <p:sldId id="327" r:id="rId32"/>
    <p:sldId id="310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2195538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31b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4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1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27" y="4799796"/>
            <a:ext cx="207884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104" y="1254785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4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085020"/>
            <a:ext cx="226458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Int, Mulej Sidi,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aqbeż għalija f’ġieħ ismek, eħlisni fil-ħniena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t-tieba tiegħek.</a:t>
            </a: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585086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jiena msejken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fqajjar,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qalbi muġugħa ġewwa fija.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1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27" y="3275658"/>
            <a:ext cx="207170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6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56326"/>
            <a:ext cx="22717283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Għinni, Mulej, Alla tiegħi; salvani fit-tieba tiegħek.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jagħraf li dan hu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għemil tiegħek,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dan, Mulej, int għamiltu.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931" y="3275658"/>
            <a:ext cx="1574346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9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3291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Niżżi ħajr ħafna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f’gemgħa kbira ta’nies infaħħru.</a:t>
            </a: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3291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 joqgħod fuq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il-lemin tal-fqajjar,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isalvah minn dawk li jaqtgħuhielu għall-mewt.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2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931" y="3275658"/>
            <a:ext cx="1574346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5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Għeżież, Jekk Alla hu magħna min jista’ jkun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kontra tagħna? Hu, li anqas lil Ibnu stess ma ħafirha, imma tah għalina lkoll, kif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37130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76952" y="1483291"/>
            <a:ext cx="2264584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mbierek is-Sultan,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 ġej f’isem il-Mulej!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Sliem fis-sema, u glorja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fil-għoli tas-smewwiet.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579" y="479979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31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35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146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Dak il-ħin stess resqu fuq Ġesù xi Fariżej u qalulu: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“Mur, itlaq minn hawn,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Erodi jrid joqtlok.”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hu qalilhom: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“Morru għidulu li dak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il-volpi: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‘Ara, jiena nkeċċi x-xjaten u nfejjaq il-mard illum 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għada, u fit-tielet jum nasal </a:t>
            </a:r>
          </a:p>
        </p:txBody>
      </p:sp>
    </p:spTree>
    <p:extLst>
      <p:ext uri="{BB962C8B-B14F-4D97-AF65-F5344CB8AC3E}">
        <p14:creationId xmlns:p14="http://schemas.microsoft.com/office/powerpoint/2010/main" val="50306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91450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fit-tmiem tiegħi. Madankollu llum u għada u pitgħada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jeħtieġli nissokta t-triq tiegħi, għax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għandux ikun li profeta</a:t>
            </a:r>
          </a:p>
        </p:txBody>
      </p:sp>
    </p:spTree>
    <p:extLst>
      <p:ext uri="{BB962C8B-B14F-4D97-AF65-F5344CB8AC3E}">
        <p14:creationId xmlns:p14="http://schemas.microsoft.com/office/powerpoint/2010/main" val="1159343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0656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jinqered barra minn Ġerusalemm.’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Ġerusalemm, Ġerusalemm, Int li toqtol il-profeti 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tħaġġar il-messaġġiera li</a:t>
            </a:r>
          </a:p>
        </p:txBody>
      </p:sp>
    </p:spTree>
    <p:extLst>
      <p:ext uri="{BB962C8B-B14F-4D97-AF65-F5344CB8AC3E}">
        <p14:creationId xmlns:p14="http://schemas.microsoft.com/office/powerpoint/2010/main" val="1763541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1450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jibgħatlek Alla; kemm ridt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niġbor lil uliedek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 l-qroqqa tiġbor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il-flieles tagħha taħt ġwenħajha, u int ma ridtx!</a:t>
            </a:r>
          </a:p>
        </p:txBody>
      </p:sp>
    </p:spTree>
    <p:extLst>
      <p:ext uri="{BB962C8B-B14F-4D97-AF65-F5344CB8AC3E}">
        <p14:creationId xmlns:p14="http://schemas.microsoft.com/office/powerpoint/2010/main" val="176354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10673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Ara, darkom għad iħalluhielkom ħerba!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ngħidilkom, 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m’intomx se terġgħu tarawni sa dakinhar li tgħidu:</a:t>
            </a:r>
          </a:p>
        </p:txBody>
      </p:sp>
    </p:spTree>
    <p:extLst>
      <p:ext uri="{BB962C8B-B14F-4D97-AF65-F5344CB8AC3E}">
        <p14:creationId xmlns:p14="http://schemas.microsoft.com/office/powerpoint/2010/main" val="71512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ma jagħtiniex ukoll kollox miegħu?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Min se jakkuża l-magħżulin ta’ Alla? Alla stess hu dak li jiġġustifikahom. 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3869353"/>
            <a:ext cx="2264584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mbierek min ġej f’isem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il-Mulej!’ ”</a:t>
            </a:r>
          </a:p>
        </p:txBody>
      </p:sp>
    </p:spTree>
    <p:extLst>
      <p:ext uri="{BB962C8B-B14F-4D97-AF65-F5344CB8AC3E}">
        <p14:creationId xmlns:p14="http://schemas.microsoft.com/office/powerpoint/2010/main" val="715127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10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9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Min se jikkundannahom? Kristu Ġesù li miet, jew aħjar, li qam mill-imwiet, jinsab </a:t>
            </a:r>
            <a:r>
              <a:rPr lang="it-IT" sz="15500" dirty="0">
                <a:latin typeface="Times New Roman" panose="02020603050405020304" pitchFamily="18" charset="0"/>
              </a:rPr>
              <a:t>fuq il-lemin ta’ Alla, hu li</a:t>
            </a:r>
            <a:r>
              <a:rPr lang="mt-MT" sz="15500" dirty="0">
                <a:latin typeface="Times New Roman" panose="02020603050405020304" pitchFamily="18" charset="0"/>
              </a:rPr>
              <a:t> jidħol għalina! </a:t>
            </a:r>
          </a:p>
        </p:txBody>
      </p:sp>
    </p:spTree>
    <p:extLst>
      <p:ext uri="{BB962C8B-B14F-4D97-AF65-F5344CB8AC3E}">
        <p14:creationId xmlns:p14="http://schemas.microsoft.com/office/powerpoint/2010/main" val="30350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065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Min se jifridna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mill-imħabba ta’ Kristu?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It-taħbit, id-dwejjaq,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il-persekuzzjoni, il-ġuħ,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l-għera, it-tiġrib, ix-xabla? </a:t>
            </a:r>
          </a:p>
        </p:txBody>
      </p:sp>
    </p:spTree>
    <p:extLst>
      <p:ext uri="{BB962C8B-B14F-4D97-AF65-F5344CB8AC3E}">
        <p14:creationId xmlns:p14="http://schemas.microsoft.com/office/powerpoint/2010/main" val="101372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14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</a:t>
            </a:r>
            <a:r>
              <a:rPr lang="en-US" sz="15500" dirty="0">
                <a:latin typeface="Times New Roman" panose="02020603050405020304" pitchFamily="18" charset="0"/>
              </a:rPr>
              <a:t>ħ</a:t>
            </a:r>
            <a:r>
              <a:rPr lang="mt-MT" sz="15500" dirty="0">
                <a:latin typeface="Times New Roman" panose="02020603050405020304" pitchFamily="18" charset="0"/>
              </a:rPr>
              <a:t>alma hu miktub: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“Minħabba fik il-jum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 jikkundannawna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għall-mewt; jgħodduna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 nagħaġ għall-qatla.”</a:t>
            </a:r>
          </a:p>
        </p:txBody>
      </p:sp>
    </p:spTree>
    <p:extLst>
      <p:ext uri="{BB962C8B-B14F-4D97-AF65-F5344CB8AC3E}">
        <p14:creationId xmlns:p14="http://schemas.microsoft.com/office/powerpoint/2010/main" val="101372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1450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Imma f’dan kollu aħna aktar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minn rebbieħa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bis-saħħa ta’ dak li ħabbna. G</a:t>
            </a:r>
            <a:r>
              <a:rPr lang="en-US" sz="15500" dirty="0">
                <a:latin typeface="Times New Roman" panose="02020603050405020304" pitchFamily="18" charset="0"/>
              </a:rPr>
              <a:t>ħ</a:t>
            </a:r>
            <a:r>
              <a:rPr lang="mt-MT" sz="15500" dirty="0">
                <a:latin typeface="Times New Roman" panose="02020603050405020304" pitchFamily="18" charset="0"/>
              </a:rPr>
              <a:t>ax jiena żgur li la l-mewt u la l-ħajja, la l-anġli u la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4285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l-qawwiet, la ż-żmien t’issa u la ta’ li ġej, la setgħat, la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l-għoli u lanqas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il-fond, u ebda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ħliqa oħra ma jistgħu qatt jifirduna mill-imħabba</a:t>
            </a:r>
          </a:p>
        </p:txBody>
      </p:sp>
    </p:spTree>
    <p:extLst>
      <p:ext uri="{BB962C8B-B14F-4D97-AF65-F5344CB8AC3E}">
        <p14:creationId xmlns:p14="http://schemas.microsoft.com/office/powerpoint/2010/main" val="195972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868559"/>
            <a:ext cx="227172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ta’ Alla li dehret fi Kristu Ġesù Sidna.</a:t>
            </a:r>
          </a:p>
        </p:txBody>
      </p:sp>
    </p:spTree>
    <p:extLst>
      <p:ext uri="{BB962C8B-B14F-4D97-AF65-F5344CB8AC3E}">
        <p14:creationId xmlns:p14="http://schemas.microsoft.com/office/powerpoint/2010/main" val="19597208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523</Words>
  <Application>Microsoft Office PowerPoint</Application>
  <PresentationFormat>Custom</PresentationFormat>
  <Paragraphs>81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68</cp:revision>
  <dcterms:created xsi:type="dcterms:W3CDTF">2011-07-27T18:05:40Z</dcterms:created>
  <dcterms:modified xsi:type="dcterms:W3CDTF">2023-08-15T18:25:08Z</dcterms:modified>
</cp:coreProperties>
</file>