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88" r:id="rId2"/>
    <p:sldId id="258" r:id="rId3"/>
    <p:sldId id="259" r:id="rId4"/>
    <p:sldId id="260" r:id="rId5"/>
    <p:sldId id="261" r:id="rId6"/>
    <p:sldId id="308" r:id="rId7"/>
    <p:sldId id="299" r:id="rId8"/>
    <p:sldId id="301" r:id="rId9"/>
    <p:sldId id="302" r:id="rId10"/>
    <p:sldId id="264" r:id="rId11"/>
    <p:sldId id="314" r:id="rId12"/>
    <p:sldId id="265" r:id="rId13"/>
    <p:sldId id="266" r:id="rId14"/>
    <p:sldId id="316" r:id="rId15"/>
    <p:sldId id="296" r:id="rId16"/>
    <p:sldId id="303" r:id="rId17"/>
    <p:sldId id="268" r:id="rId18"/>
    <p:sldId id="309" r:id="rId19"/>
    <p:sldId id="304" r:id="rId20"/>
    <p:sldId id="310" r:id="rId21"/>
    <p:sldId id="291" r:id="rId22"/>
    <p:sldId id="311" r:id="rId23"/>
    <p:sldId id="293" r:id="rId24"/>
    <p:sldId id="272" r:id="rId25"/>
    <p:sldId id="273" r:id="rId26"/>
    <p:sldId id="315" r:id="rId27"/>
    <p:sldId id="274" r:id="rId28"/>
    <p:sldId id="275" r:id="rId29"/>
    <p:sldId id="312" r:id="rId30"/>
    <p:sldId id="276" r:id="rId31"/>
    <p:sldId id="277" r:id="rId32"/>
    <p:sldId id="278" r:id="rId33"/>
    <p:sldId id="306" r:id="rId34"/>
    <p:sldId id="313" r:id="rId35"/>
    <p:sldId id="307" r:id="rId36"/>
    <p:sldId id="298" r:id="rId37"/>
  </p:sldIdLst>
  <p:sldSz cx="23399750" cy="12599988"/>
  <p:notesSz cx="6858000" cy="9144000"/>
  <p:defaultTextStyle>
    <a:defPPr>
      <a:defRPr lang="mt-M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1028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205712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308568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41142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5142814" algn="l" defTabSz="205712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6171377" algn="l" defTabSz="205712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7199940" algn="l" defTabSz="205712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8228503" algn="l" defTabSz="205712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120" y="684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EB48A0C-F295-4454-B314-4B4F7761A939}" type="datetimeFigureOut">
              <a:rPr lang="mt-MT"/>
              <a:pPr>
                <a:defRPr/>
              </a:pPr>
              <a:t>21/08/2023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7D7A2D4-40C7-4224-989F-87929879BC36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9990589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mt-MT" altLang="mt-MT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3639653-084D-447D-99D4-0076868570AE}" type="slidenum">
              <a:rPr lang="mt-MT" altLang="mt-MT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mt-MT" altLang="mt-MT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79993" y="603750"/>
            <a:ext cx="21835705" cy="11386656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071200" y="797672"/>
            <a:ext cx="21257355" cy="5711995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848580" y="3344207"/>
            <a:ext cx="19889788" cy="3359997"/>
          </a:xfrm>
        </p:spPr>
        <p:txBody>
          <a:bodyPr lIns="45720" rIns="45720" bIns="45720"/>
          <a:lstStyle>
            <a:lvl1pPr algn="r">
              <a:defRPr sz="8268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1848580" y="6770394"/>
            <a:ext cx="19889788" cy="1679998"/>
          </a:xfrm>
        </p:spPr>
        <p:txBody>
          <a:bodyPr tIns="0"/>
          <a:lstStyle>
            <a:lvl1pPr marL="67201" indent="0" algn="r">
              <a:spcBef>
                <a:spcPts val="0"/>
              </a:spcBef>
              <a:buNone/>
              <a:defRPr sz="3675">
                <a:solidFill>
                  <a:schemeClr val="bg2">
                    <a:shade val="25000"/>
                  </a:schemeClr>
                </a:solidFill>
              </a:defRPr>
            </a:lvl1pPr>
            <a:lvl2pPr marL="840014" indent="0" algn="ctr">
              <a:buNone/>
            </a:lvl2pPr>
            <a:lvl3pPr marL="1680027" indent="0" algn="ctr">
              <a:buNone/>
            </a:lvl3pPr>
            <a:lvl4pPr marL="2520041" indent="0" algn="ctr">
              <a:buNone/>
            </a:lvl4pPr>
            <a:lvl5pPr marL="3360054" indent="0" algn="ctr">
              <a:buNone/>
            </a:lvl5pPr>
            <a:lvl6pPr marL="4200068" indent="0" algn="ctr">
              <a:buNone/>
            </a:lvl6pPr>
            <a:lvl7pPr marL="5040081" indent="0" algn="ctr">
              <a:buNone/>
            </a:lvl7pPr>
            <a:lvl8pPr marL="5880095" indent="0" algn="ctr">
              <a:buNone/>
            </a:lvl8pPr>
            <a:lvl9pPr marL="6720108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mt-M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mt-MT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BB6899F-BCD6-4817-8A90-2FA908B8FACF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671044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86" y="9155991"/>
            <a:ext cx="20942776" cy="1931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86986" y="974399"/>
            <a:ext cx="20942776" cy="76943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B7B292-CB76-40D9-B61E-C9D2B622F2D9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56018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980007"/>
            <a:ext cx="5069946" cy="965998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64985" y="980003"/>
            <a:ext cx="15209838" cy="96599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1497D5-6524-4587-BFAD-8349670E12AD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657697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86" y="9155991"/>
            <a:ext cx="20942776" cy="1931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986" y="974399"/>
            <a:ext cx="20942776" cy="76943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A5B3162-4C09-48F2-A8F5-918AEEE4193C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935005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79993" y="603750"/>
            <a:ext cx="21835705" cy="11386656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071200" y="797673"/>
            <a:ext cx="21257355" cy="7976187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505" y="9055191"/>
            <a:ext cx="20942776" cy="1243199"/>
          </a:xfrm>
        </p:spPr>
        <p:txBody>
          <a:bodyPr lIns="91440" bIns="0"/>
          <a:lstStyle>
            <a:lvl1pPr algn="l">
              <a:buNone/>
              <a:defRPr sz="6614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8505" y="10333688"/>
            <a:ext cx="20942776" cy="772799"/>
          </a:xfrm>
        </p:spPr>
        <p:txBody>
          <a:bodyPr lIns="118872" tIns="0"/>
          <a:lstStyle>
            <a:lvl1pPr marL="0" marR="67201" indent="0" algn="l">
              <a:spcBef>
                <a:spcPts val="0"/>
              </a:spcBef>
              <a:spcAft>
                <a:spcPts val="0"/>
              </a:spcAft>
              <a:buNone/>
              <a:defRPr sz="3307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mt-MT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mt-MT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A2F6916-0DD6-4501-A2E9-FA4F83CEBE79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0554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16241" y="974399"/>
            <a:ext cx="10061893" cy="8063992"/>
          </a:xfrm>
        </p:spPr>
        <p:txBody>
          <a:bodyPr/>
          <a:lstStyle>
            <a:lvl1pPr>
              <a:defRPr sz="4777"/>
            </a:lvl1pPr>
            <a:lvl2pPr>
              <a:defRPr sz="4042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69098" y="974399"/>
            <a:ext cx="10061893" cy="8063992"/>
          </a:xfrm>
        </p:spPr>
        <p:txBody>
          <a:bodyPr/>
          <a:lstStyle>
            <a:lvl1pPr>
              <a:defRPr sz="4777"/>
            </a:lvl1pPr>
            <a:lvl2pPr>
              <a:defRPr sz="4042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6CB9A9-CD59-4EE7-BB49-CF58BA77CFCE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625357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86" y="9155991"/>
            <a:ext cx="20942776" cy="1931998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3903" y="1064583"/>
            <a:ext cx="10061893" cy="1455414"/>
          </a:xfrm>
        </p:spPr>
        <p:txBody>
          <a:bodyPr lIns="146304" anchor="ctr"/>
          <a:lstStyle>
            <a:lvl1pPr marL="0" indent="0" algn="l">
              <a:buNone/>
              <a:defRPr sz="4410" b="1">
                <a:solidFill>
                  <a:schemeClr val="tx1"/>
                </a:solidFill>
              </a:defRPr>
            </a:lvl1pPr>
            <a:lvl2pPr>
              <a:buNone/>
              <a:defRPr sz="3675" b="1"/>
            </a:lvl2pPr>
            <a:lvl3pPr>
              <a:buNone/>
              <a:defRPr sz="3307" b="1"/>
            </a:lvl3pPr>
            <a:lvl4pPr>
              <a:buNone/>
              <a:defRPr sz="2940" b="1"/>
            </a:lvl4pPr>
            <a:lvl5pPr>
              <a:buNone/>
              <a:defRPr sz="294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905029" y="1064583"/>
            <a:ext cx="10061893" cy="1455414"/>
          </a:xfrm>
        </p:spPr>
        <p:txBody>
          <a:bodyPr lIns="137160" anchor="ctr"/>
          <a:lstStyle>
            <a:lvl1pPr marL="0" indent="0" algn="l">
              <a:buNone/>
              <a:defRPr sz="4410" b="1">
                <a:solidFill>
                  <a:schemeClr val="tx1"/>
                </a:solidFill>
              </a:defRPr>
            </a:lvl1pPr>
            <a:lvl2pPr>
              <a:buNone/>
              <a:defRPr sz="3675" b="1"/>
            </a:lvl2pPr>
            <a:lvl3pPr>
              <a:buNone/>
              <a:defRPr sz="3307" b="1"/>
            </a:lvl3pPr>
            <a:lvl4pPr>
              <a:buNone/>
              <a:defRPr sz="2940" b="1"/>
            </a:lvl4pPr>
            <a:lvl5pPr>
              <a:buNone/>
              <a:defRPr sz="294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553903" y="2659997"/>
            <a:ext cx="10061893" cy="6411994"/>
          </a:xfrm>
        </p:spPr>
        <p:txBody>
          <a:bodyPr/>
          <a:lstStyle>
            <a:lvl1pPr algn="l">
              <a:defRPr sz="4410"/>
            </a:lvl1pPr>
            <a:lvl2pPr algn="l">
              <a:defRPr sz="3675"/>
            </a:lvl2pPr>
            <a:lvl3pPr algn="l">
              <a:defRPr sz="3307"/>
            </a:lvl3pPr>
            <a:lvl4pPr algn="l">
              <a:defRPr sz="2940"/>
            </a:lvl4pPr>
            <a:lvl5pPr algn="l">
              <a:defRPr sz="294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905029" y="2659997"/>
            <a:ext cx="10061893" cy="6411994"/>
          </a:xfrm>
        </p:spPr>
        <p:txBody>
          <a:bodyPr/>
          <a:lstStyle>
            <a:lvl1pPr algn="l">
              <a:defRPr sz="4410"/>
            </a:lvl1pPr>
            <a:lvl2pPr algn="l">
              <a:defRPr sz="3675"/>
            </a:lvl2pPr>
            <a:lvl3pPr algn="l">
              <a:defRPr sz="3307"/>
            </a:lvl3pPr>
            <a:lvl4pPr algn="l">
              <a:defRPr sz="2940"/>
            </a:lvl4pPr>
            <a:lvl5pPr algn="l">
              <a:defRPr sz="294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mt-M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mt-M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DC32E15-A960-4FCA-9834-DE988630CB42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73805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mt-M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mt-M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9BBD49A-89B1-46CC-BEEB-29710BD9794C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06954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79993" y="603750"/>
            <a:ext cx="21835705" cy="11386656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mt-MT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mt-MT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317A56D-53B7-4C05-8AE5-83DF84FEDA0E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519743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3902" y="979999"/>
            <a:ext cx="7604919" cy="1679998"/>
          </a:xfrm>
        </p:spPr>
        <p:txBody>
          <a:bodyPr/>
          <a:lstStyle>
            <a:lvl1pPr algn="l">
              <a:buNone/>
              <a:defRPr sz="4042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4174063" y="2660001"/>
            <a:ext cx="7604919" cy="7727757"/>
          </a:xfrm>
        </p:spPr>
        <p:txBody>
          <a:bodyPr lIns="91440"/>
          <a:lstStyle>
            <a:lvl1pPr marL="33601" marR="33601" indent="0">
              <a:spcBef>
                <a:spcPts val="0"/>
              </a:spcBef>
              <a:buNone/>
              <a:defRPr sz="2572">
                <a:solidFill>
                  <a:schemeClr val="tx1"/>
                </a:solidFill>
              </a:defRPr>
            </a:lvl1pPr>
            <a:lvl2pPr>
              <a:buNone/>
              <a:defRPr sz="2205">
                <a:solidFill>
                  <a:schemeClr val="tx1"/>
                </a:solidFill>
              </a:defRPr>
            </a:lvl2pPr>
            <a:lvl3pPr>
              <a:buNone/>
              <a:defRPr sz="1837">
                <a:solidFill>
                  <a:schemeClr val="tx1"/>
                </a:solidFill>
              </a:defRPr>
            </a:lvl3pPr>
            <a:lvl4pPr>
              <a:buNone/>
              <a:defRPr sz="1654">
                <a:solidFill>
                  <a:schemeClr val="tx1"/>
                </a:solidFill>
              </a:defRPr>
            </a:lvl4pPr>
            <a:lvl5pPr>
              <a:buNone/>
              <a:defRPr sz="1654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948374" y="1708925"/>
            <a:ext cx="11838469" cy="8679995"/>
          </a:xfrm>
        </p:spPr>
        <p:txBody>
          <a:bodyPr/>
          <a:lstStyle>
            <a:lvl1pPr>
              <a:defRPr sz="5144">
                <a:solidFill>
                  <a:schemeClr val="tx1"/>
                </a:solidFill>
              </a:defRPr>
            </a:lvl1pPr>
            <a:lvl2pPr>
              <a:defRPr sz="4777">
                <a:solidFill>
                  <a:schemeClr val="tx1"/>
                </a:solidFill>
              </a:defRPr>
            </a:lvl2pPr>
            <a:lvl3pPr>
              <a:defRPr sz="4410">
                <a:solidFill>
                  <a:schemeClr val="tx1"/>
                </a:solidFill>
              </a:defRPr>
            </a:lvl3pPr>
            <a:lvl4pPr>
              <a:defRPr sz="3675">
                <a:solidFill>
                  <a:schemeClr val="tx1"/>
                </a:solidFill>
              </a:defRPr>
            </a:lvl4pPr>
            <a:lvl5pPr>
              <a:defRPr sz="3675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A4665B8-A4C9-4C89-9E84-6904A109FEC4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607194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79993" y="603750"/>
            <a:ext cx="21835705" cy="11386656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 Single Corner Rectangle 5"/>
          <p:cNvSpPr/>
          <p:nvPr/>
        </p:nvSpPr>
        <p:spPr>
          <a:xfrm>
            <a:off x="16379825" y="796250"/>
            <a:ext cx="5947436" cy="7979992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9208493"/>
            <a:ext cx="21059775" cy="1931998"/>
          </a:xfrm>
        </p:spPr>
        <p:txBody>
          <a:bodyPr anchor="t"/>
          <a:lstStyle>
            <a:lvl1pPr algn="l">
              <a:buNone/>
              <a:defRPr sz="6614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6538259" y="979999"/>
            <a:ext cx="5732939" cy="7737620"/>
          </a:xfrm>
        </p:spPr>
        <p:txBody>
          <a:bodyPr lIns="91440"/>
          <a:lstStyle>
            <a:lvl1pPr marL="84001" indent="0" algn="l">
              <a:spcBef>
                <a:spcPts val="0"/>
              </a:spcBef>
              <a:buNone/>
              <a:defRPr sz="2572">
                <a:solidFill>
                  <a:srgbClr val="FFFFFF"/>
                </a:solidFill>
              </a:defRPr>
            </a:lvl1pPr>
            <a:lvl2pPr>
              <a:defRPr sz="2205">
                <a:solidFill>
                  <a:srgbClr val="FFFFFF"/>
                </a:solidFill>
              </a:defRPr>
            </a:lvl2pPr>
            <a:lvl3pPr>
              <a:defRPr sz="1837">
                <a:solidFill>
                  <a:srgbClr val="FFFFFF"/>
                </a:solidFill>
              </a:defRPr>
            </a:lvl3pPr>
            <a:lvl4pPr>
              <a:defRPr sz="1654">
                <a:solidFill>
                  <a:srgbClr val="FFFFFF"/>
                </a:solidFill>
              </a:defRPr>
            </a:lvl4pPr>
            <a:lvl5pPr>
              <a:defRPr sz="1654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78579" y="800623"/>
            <a:ext cx="15163038" cy="7979992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5879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mt-MT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mt-MT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7B90AC-AE43-4D86-90E3-6F4259430F62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832127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79993" y="603750"/>
            <a:ext cx="21835705" cy="11386656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071200" y="797672"/>
            <a:ext cx="21257355" cy="1007999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1287800" y="9161243"/>
            <a:ext cx="20941962" cy="1930831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1287800" y="974167"/>
            <a:ext cx="20941962" cy="7694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9664585" y="11229157"/>
            <a:ext cx="5849938" cy="67083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37">
                <a:solidFill>
                  <a:schemeClr val="bg2">
                    <a:shade val="50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mt-MT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15514523" y="11229157"/>
            <a:ext cx="5849938" cy="670833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837">
                <a:solidFill>
                  <a:schemeClr val="bg2">
                    <a:shade val="50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mt-M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1364460" y="11229157"/>
            <a:ext cx="1169988" cy="67083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37">
                <a:solidFill>
                  <a:schemeClr val="bg2">
                    <a:shade val="50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9967DDDA-0825-40CF-8D84-8BA4CFC3704F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6614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614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614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614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614" b="1">
          <a:solidFill>
            <a:srgbClr val="FF8D3E"/>
          </a:solidFill>
          <a:latin typeface="Verdana" pitchFamily="34" charset="0"/>
        </a:defRPr>
      </a:lvl5pPr>
      <a:lvl6pPr marL="840014" algn="l" rtl="0" fontAlgn="base">
        <a:spcBef>
          <a:spcPct val="0"/>
        </a:spcBef>
        <a:spcAft>
          <a:spcPct val="0"/>
        </a:spcAft>
        <a:defRPr sz="6614" b="1">
          <a:solidFill>
            <a:srgbClr val="FF8D3E"/>
          </a:solidFill>
          <a:latin typeface="Verdana" pitchFamily="34" charset="0"/>
        </a:defRPr>
      </a:lvl6pPr>
      <a:lvl7pPr marL="1680027" algn="l" rtl="0" fontAlgn="base">
        <a:spcBef>
          <a:spcPct val="0"/>
        </a:spcBef>
        <a:spcAft>
          <a:spcPct val="0"/>
        </a:spcAft>
        <a:defRPr sz="6614" b="1">
          <a:solidFill>
            <a:srgbClr val="FF8D3E"/>
          </a:solidFill>
          <a:latin typeface="Verdana" pitchFamily="34" charset="0"/>
        </a:defRPr>
      </a:lvl7pPr>
      <a:lvl8pPr marL="2520041" algn="l" rtl="0" fontAlgn="base">
        <a:spcBef>
          <a:spcPct val="0"/>
        </a:spcBef>
        <a:spcAft>
          <a:spcPct val="0"/>
        </a:spcAft>
        <a:defRPr sz="6614" b="1">
          <a:solidFill>
            <a:srgbClr val="FF8D3E"/>
          </a:solidFill>
          <a:latin typeface="Verdana" pitchFamily="34" charset="0"/>
        </a:defRPr>
      </a:lvl8pPr>
      <a:lvl9pPr marL="3360054" algn="l" rtl="0" fontAlgn="base">
        <a:spcBef>
          <a:spcPct val="0"/>
        </a:spcBef>
        <a:spcAft>
          <a:spcPct val="0"/>
        </a:spcAft>
        <a:defRPr sz="6614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487092" indent="-487092" algn="l" rtl="0" eaLnBrk="0" fontAlgn="base" hangingPunct="0">
        <a:spcBef>
          <a:spcPts val="459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5144" kern="1200">
          <a:solidFill>
            <a:schemeClr val="tx1"/>
          </a:solidFill>
          <a:latin typeface="+mn-lt"/>
          <a:ea typeface="+mn-ea"/>
          <a:cs typeface="+mn-cs"/>
        </a:defRPr>
      </a:lvl1pPr>
      <a:lvl2pPr marL="1006267" indent="-367506" algn="l" rtl="0" eaLnBrk="0" fontAlgn="base" hangingPunct="0">
        <a:spcBef>
          <a:spcPts val="459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4410" kern="1200">
          <a:solidFill>
            <a:schemeClr val="tx1"/>
          </a:solidFill>
          <a:latin typeface="+mn-lt"/>
          <a:ea typeface="+mn-ea"/>
          <a:cs typeface="+mn-cs"/>
        </a:defRPr>
      </a:lvl2pPr>
      <a:lvl3pPr marL="1443774" indent="-335423" algn="l" rtl="0" eaLnBrk="0" fontAlgn="base" hangingPunct="0">
        <a:spcBef>
          <a:spcPts val="459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4042" kern="1200">
          <a:solidFill>
            <a:schemeClr val="tx1"/>
          </a:solidFill>
          <a:latin typeface="+mn-lt"/>
          <a:ea typeface="+mn-ea"/>
          <a:cs typeface="+mn-cs"/>
        </a:defRPr>
      </a:lvl3pPr>
      <a:lvl4pPr marL="1881281" indent="-335423" algn="l" rtl="0" eaLnBrk="0" fontAlgn="base" hangingPunct="0">
        <a:spcBef>
          <a:spcPts val="413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3491" kern="1200">
          <a:solidFill>
            <a:schemeClr val="tx1"/>
          </a:solidFill>
          <a:latin typeface="+mn-lt"/>
          <a:ea typeface="+mn-ea"/>
          <a:cs typeface="+mn-cs"/>
        </a:defRPr>
      </a:lvl4pPr>
      <a:lvl5pPr marL="2350871" indent="-335423" algn="l" rtl="0" eaLnBrk="0" fontAlgn="base" hangingPunct="0">
        <a:spcBef>
          <a:spcPts val="459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738444" indent="-336005" algn="l" rtl="0" eaLnBrk="1" latinLnBrk="0" hangingPunct="1">
        <a:spcBef>
          <a:spcPts val="459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3123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124850" indent="-336005" algn="l" rtl="0" eaLnBrk="1" latinLnBrk="0" hangingPunct="1">
        <a:spcBef>
          <a:spcPts val="469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756" kern="1200">
          <a:solidFill>
            <a:schemeClr val="tx1"/>
          </a:solidFill>
          <a:latin typeface="+mn-lt"/>
          <a:ea typeface="+mn-ea"/>
          <a:cs typeface="+mn-cs"/>
        </a:defRPr>
      </a:lvl7pPr>
      <a:lvl8pPr marL="3528057" indent="-336005" algn="l" rtl="0" eaLnBrk="1" latinLnBrk="0" hangingPunct="1">
        <a:spcBef>
          <a:spcPts val="472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2756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48064" indent="-336005" algn="l" rtl="0" eaLnBrk="1" latinLnBrk="0" hangingPunct="1">
        <a:spcBef>
          <a:spcPts val="469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756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0340710" y="607249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10107" y="1907277"/>
            <a:ext cx="23399749" cy="878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mt-MT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</a:t>
            </a:r>
            <a:r>
              <a:rPr lang="en-US" alt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mill-I</a:t>
            </a:r>
            <a:r>
              <a:rPr lang="en-GB" altLang="mt-MT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ttra</a:t>
            </a:r>
            <a:r>
              <a:rPr lang="en-GB" alt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San Pawl </a:t>
            </a:r>
            <a:r>
              <a:rPr lang="en-GB" altLang="mt-MT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Appostlu</a:t>
            </a:r>
            <a:r>
              <a:rPr lang="en-GB" alt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mt-MT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lir-Rumani</a:t>
            </a:r>
            <a:endParaRPr lang="en-GB" altLang="mt-MT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Rum 14, 7-12</a:t>
            </a:r>
            <a:endParaRPr lang="en-GB" altLang="mt-MT" sz="441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2612" y="2411562"/>
            <a:ext cx="22538504" cy="741125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8000" tIns="8400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 id-dawl u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s-salvazzjoni tiegħi;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inn </a:t>
            </a:r>
            <a:r>
              <a:rPr lang="mt-MT" altLang="mt-MT" sz="15500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 għandi nibża’?</a:t>
            </a:r>
            <a:r>
              <a:rPr lang="en-GB" altLang="mt-MT" sz="15500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mt-MT" sz="15500" spc="-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8635" y="2594365"/>
            <a:ext cx="22322480" cy="741125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8000" tIns="8400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 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 l-kenn tiegħi;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quddiem min għandi nitwerwer?</a:t>
            </a:r>
          </a:p>
        </p:txBody>
      </p:sp>
    </p:spTree>
    <p:extLst>
      <p:ext uri="{BB962C8B-B14F-4D97-AF65-F5344CB8AC3E}">
        <p14:creationId xmlns:p14="http://schemas.microsoft.com/office/powerpoint/2010/main" val="1499606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31149" y="2483570"/>
            <a:ext cx="23399749" cy="7632848"/>
          </a:xfrm>
        </p:spPr>
        <p:txBody>
          <a:bodyPr>
            <a:no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Nemmen li għad 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nara t-tieba tal-Mulej 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f’art il-ħajjin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538887"/>
            <a:ext cx="23399749" cy="752221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8000" tIns="8400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Ħaġa waħda tlabt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lill-Mulej,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ħaġa waħda nfittex: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28299" y="2611689"/>
            <a:ext cx="23399749" cy="737819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8000" tIns="8400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ngħammar f’dar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 </a:t>
            </a:r>
            <a:endParaRPr lang="en-US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tul il-jiem kollha ta’ ħajti; </a:t>
            </a:r>
          </a:p>
        </p:txBody>
      </p:sp>
    </p:spTree>
    <p:extLst>
      <p:ext uri="{BB962C8B-B14F-4D97-AF65-F5344CB8AC3E}">
        <p14:creationId xmlns:p14="http://schemas.microsoft.com/office/powerpoint/2010/main" val="4003944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941" y="1387050"/>
            <a:ext cx="23399750" cy="982747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8000" tIns="8400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biex nitgħaxxaq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bil-ħlewwa tal-Mulej </a:t>
            </a:r>
            <a:endParaRPr lang="en-US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 u nħares lejn </a:t>
            </a:r>
            <a:endParaRPr lang="en-GB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it-tempju tiegħu.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31149" y="2483570"/>
            <a:ext cx="23399749" cy="7632848"/>
          </a:xfrm>
        </p:spPr>
        <p:txBody>
          <a:bodyPr>
            <a:no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Nemmen li għad 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nara t-tieba tal-Mulej 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f’art il-ħajjin</a:t>
            </a:r>
          </a:p>
        </p:txBody>
      </p:sp>
    </p:spTree>
    <p:extLst>
      <p:ext uri="{BB962C8B-B14F-4D97-AF65-F5344CB8AC3E}">
        <p14:creationId xmlns:p14="http://schemas.microsoft.com/office/powerpoint/2010/main" val="11040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370904"/>
            <a:ext cx="23399750" cy="762201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8000" tIns="8400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Nemmen li għad nara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t-tieba tal-Mulej f’art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il-ħajjin.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0642" y="2699594"/>
            <a:ext cx="22178465" cy="755058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8000" tIns="8400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Ittama fil-Mulej, żomm sħiħ u qawwi qalbek;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ttama fil-Mulej.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31149" y="2483570"/>
            <a:ext cx="23399749" cy="7632848"/>
          </a:xfrm>
        </p:spPr>
        <p:txBody>
          <a:bodyPr>
            <a:no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Nemmen li għad 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nara t-tieba tal-Mulej 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f’art il-ħajjin</a:t>
            </a:r>
          </a:p>
        </p:txBody>
      </p:sp>
    </p:spTree>
    <p:extLst>
      <p:ext uri="{BB962C8B-B14F-4D97-AF65-F5344CB8AC3E}">
        <p14:creationId xmlns:p14="http://schemas.microsoft.com/office/powerpoint/2010/main" val="303141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4109" y="0"/>
            <a:ext cx="22360094" cy="1259998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Għeżież, ħadd minna ma jgħix għalih innifsu, u ħadd ma jmut għalih innifsu. </a:t>
            </a:r>
            <a:endParaRPr lang="en-GB" altLang="mt-MT" sz="15500" dirty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Jekk ngħixu, ngħixu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għall-Mulej; jekk immutu, </a:t>
            </a:r>
            <a:endParaRPr lang="en-GB" altLang="mt-MT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48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4799796"/>
            <a:ext cx="23360171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626985" y="1381496"/>
            <a:ext cx="22217218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Ejjew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għandi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intom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ilkoll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tinsabu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mħabbtin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mtaqqlin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nserraħkom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spc="-3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jgħid</a:t>
            </a:r>
            <a:r>
              <a:rPr lang="en-US" sz="15500" spc="-3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spc="-3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il-Mulej</a:t>
            </a:r>
            <a:r>
              <a:rPr lang="en-US" sz="15500" spc="-3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48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9579" y="4728358"/>
            <a:ext cx="23360171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0" y="607249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1907277"/>
            <a:ext cx="23399750" cy="878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Arial" pitchFamily="34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Arial" pitchFamily="34" charset="0"/>
              </a:rPr>
              <a:t>skont</a:t>
            </a:r>
            <a:r>
              <a:rPr lang="en-GB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Arial" pitchFamily="34" charset="0"/>
              </a:rPr>
              <a:t>  </a:t>
            </a:r>
          </a:p>
          <a:p>
            <a:pPr algn="ctr">
              <a:defRPr/>
            </a:pPr>
            <a:r>
              <a:rPr lang="en-GB" sz="15500" b="1" dirty="0">
                <a:solidFill>
                  <a:srgbClr val="0000CC"/>
                </a:solidFill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Arial" pitchFamily="34" charset="0"/>
              </a:rPr>
              <a:t>Luqa</a:t>
            </a:r>
            <a:endParaRPr lang="en-GB" sz="15500" b="1" dirty="0">
              <a:solidFill>
                <a:srgbClr val="0000CC"/>
              </a:solidFill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Lq15, 1-10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en-GB" sz="15500" b="1" i="1" dirty="0">
                <a:solidFill>
                  <a:srgbClr val="C00000"/>
                </a:solidFill>
                <a:latin typeface="Times New Roman" panose="02020603050405020304" pitchFamily="18" charset="0"/>
                <a:cs typeface="Arial" pitchFamily="34" charset="0"/>
              </a:rPr>
              <a:t>Glorja </a:t>
            </a:r>
            <a:r>
              <a:rPr lang="en-GB" sz="155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latin typeface="Times New Roman" panose="02020603050405020304" pitchFamily="18" charset="0"/>
                <a:cs typeface="Arial" pitchFamily="34" charset="0"/>
              </a:rPr>
              <a:t> Mulej</a:t>
            </a:r>
            <a:endParaRPr lang="en-GB" sz="8084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4619" y="0"/>
            <a:ext cx="22682520" cy="1259998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8000" tIns="8400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F’dak iż-żmiem, </a:t>
            </a:r>
            <a:endParaRPr lang="en-GB" altLang="mt-MT" sz="15500" dirty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il-pubblikani u l-midinbin kienu jersqu bi ħġarhom biex jisimgħu lil Ġes</a:t>
            </a:r>
            <a:r>
              <a:rPr lang="en-US" altLang="mt-MT" sz="15500" dirty="0">
                <a:latin typeface="Times New Roman" pitchFamily="18" charset="0"/>
              </a:rPr>
              <a:t>ù</a:t>
            </a:r>
            <a:r>
              <a:rPr lang="mt-MT" altLang="mt-MT" sz="15500" dirty="0">
                <a:latin typeface="Times New Roman" pitchFamily="18" charset="0"/>
              </a:rPr>
              <a:t>. U kemm il-</a:t>
            </a:r>
            <a:r>
              <a:rPr lang="en-US" altLang="mt-MT" sz="15500" dirty="0">
                <a:latin typeface="Times New Roman" pitchFamily="18" charset="0"/>
              </a:rPr>
              <a:t>F</a:t>
            </a:r>
            <a:r>
              <a:rPr lang="mt-MT" altLang="mt-MT" sz="15500" dirty="0">
                <a:latin typeface="Times New Roman" pitchFamily="18" charset="0"/>
              </a:rPr>
              <a:t>ariżej u kemm 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mt-MT" altLang="mt-MT" sz="13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547" y="288826"/>
            <a:ext cx="22288656" cy="1202392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8000" tIns="8400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altLang="mt-MT" sz="15500" dirty="0">
                <a:latin typeface="Times New Roman" pitchFamily="18" charset="0"/>
              </a:rPr>
              <a:t>il-kittieba kienu jgemgmu u jgħidu: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“Nies midinba jilqa’ għandu dan li jiekol magħhom.”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547" y="3780420"/>
            <a:ext cx="22288656" cy="503914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8000" tIns="8400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itchFamily="18" charset="0"/>
              </a:rPr>
              <a:t>U Ġes</a:t>
            </a:r>
            <a:r>
              <a:rPr lang="en-US" altLang="mt-MT" sz="15500" dirty="0">
                <a:latin typeface="Times New Roman" pitchFamily="18" charset="0"/>
              </a:rPr>
              <a:t>ù</a:t>
            </a:r>
            <a:r>
              <a:rPr lang="mt-MT" altLang="mt-MT" sz="15500" dirty="0">
                <a:latin typeface="Times New Roman" pitchFamily="18" charset="0"/>
              </a:rPr>
              <a:t> qabad u qalilhom din il-parabbola:</a:t>
            </a:r>
          </a:p>
        </p:txBody>
      </p:sp>
    </p:spTree>
    <p:extLst>
      <p:ext uri="{BB962C8B-B14F-4D97-AF65-F5344CB8AC3E}">
        <p14:creationId xmlns:p14="http://schemas.microsoft.com/office/powerpoint/2010/main" val="28005893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547" y="0"/>
            <a:ext cx="22217218" cy="1259998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8000" tIns="8400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 hu dak fostkom li jkollu mitt nagħġa u jitlef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waħda minnhom, u ma jħallix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d-disgħa u disgħin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l-oħra fid-deżert biex imur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4109" y="0"/>
            <a:ext cx="22360094" cy="1259998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8000" tIns="8400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wara l-mitlufa sa ma jsibha?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meta jsibha, jifrah biha u jerfagħha fuq spallejh, 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imur id-dar,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4109" y="0"/>
            <a:ext cx="22360094" cy="1259998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8000" tIns="8400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isejjaħ għandu lil ħbiebu u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l-ġirien, u jgħidilhom: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‘Ifirħu miegħi, għax sibt in-nagħġa li kienet intilfitli.’</a:t>
            </a:r>
            <a:endParaRPr lang="en-GB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4109" y="0"/>
            <a:ext cx="22431532" cy="1259998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8000" tIns="8400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immutu għall-Mulej. Sew jekk ngħixu, mela, sew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jekk immutu, aħna </a:t>
            </a:r>
            <a:endParaRPr lang="en-GB" altLang="mt-MT" sz="15500" dirty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tal-Mulej. Kristu għalhekk miet u rxoxta, biex ikun Sid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91266" y="269677"/>
            <a:ext cx="22217218" cy="1206063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8000" tIns="8400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Ngħidilkom li</a:t>
            </a:r>
            <a:r>
              <a:rPr lang="mt-MT" sz="15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l-istees jiġri fis-smewwiet: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ikun hemm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aktar ferħ għal midneb wieħed li jindem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547" y="251322"/>
            <a:ext cx="22288656" cy="1202533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8000" tIns="8400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milli għal disgħa u disgħin bniedem tajjeb li ma kellux bżonn ta’ ndiema.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Jew min hi dik il-mara li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jkollha għaxar drakmiet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4619" y="432842"/>
            <a:ext cx="22610512" cy="1173589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8000" tIns="8400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title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waħda minnhom, li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mhiex sejra tixgħel 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il-musbieħ u tiknes id-dar,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tibqa’ tfittex bil-għaqal sa ma ssibha?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9828" y="276626"/>
            <a:ext cx="22360094" cy="1204832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8000" tIns="8400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meta ssibha, issejjaħ għandha lil ħbiebha u 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l-ġirien, u tgħidilhom: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‘Ifirħu miegħi, għax sibt 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id-drakma li kienet intilfitli.’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6353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2610" y="1391956"/>
            <a:ext cx="22754529" cy="981607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8000" tIns="8400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Ngħidilkom jien li l-istess ferħ ikun hemm fost l-anġli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ta’ Alla għal midneb wieħed li jindem.”</a:t>
            </a:r>
          </a:p>
        </p:txBody>
      </p:sp>
    </p:spTree>
    <p:extLst>
      <p:ext uri="{BB962C8B-B14F-4D97-AF65-F5344CB8AC3E}">
        <p14:creationId xmlns:p14="http://schemas.microsoft.com/office/powerpoint/2010/main" val="7936353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3779714"/>
            <a:ext cx="23399749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4463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547" y="0"/>
            <a:ext cx="22288656" cy="1259998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8000" tIns="8400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kemm tal-ħajjin u kemm tal-mejtin.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Imma int, għax għandek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itchFamily="18" charset="0"/>
              </a:rPr>
              <a:t>tagħmel ħaqq minn ħuk? 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itchFamily="18" charset="0"/>
              </a:rPr>
              <a:t>Jew lil ħuk,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547" y="1227896"/>
            <a:ext cx="22360094" cy="1013832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8000" tIns="8400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itchFamily="18" charset="0"/>
              </a:rPr>
              <a:t>għaliex għandek tmaqdru? Aħna lkoll għad nidhru quddiem it-tribunal ta’ Alla; għax hemm miktub: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9828" y="387574"/>
            <a:ext cx="22360094" cy="1182642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8000" tIns="8400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‘Daqskemm jien ħaj, 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jgħid il-Mulej, </a:t>
            </a:r>
            <a:r>
              <a:rPr lang="mt-MT" alt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quddiemi għad</a:t>
            </a:r>
            <a:r>
              <a:rPr lang="en-GB" alt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alt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jinżel għarrkupptejh kull bniedem, u kull ilsien għad ifaħħar lil Alla.’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altLang="mt-MT" sz="15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en-GB" altLang="mt-MT" sz="155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91266" y="2339554"/>
            <a:ext cx="22217218" cy="740583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8000" tIns="8400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itchFamily="18" charset="0"/>
              </a:rPr>
              <a:t>Għalhekk kull wieħed minna għad jagħti kont tiegħu </a:t>
            </a:r>
            <a:r>
              <a:rPr lang="en-US" altLang="mt-MT" sz="15500" dirty="0" err="1">
                <a:latin typeface="Times New Roman" pitchFamily="18" charset="0"/>
              </a:rPr>
              <a:t>nnifsu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lil Alla.</a:t>
            </a:r>
          </a:p>
        </p:txBody>
      </p:sp>
    </p:spTree>
    <p:extLst>
      <p:ext uri="{BB962C8B-B14F-4D97-AF65-F5344CB8AC3E}">
        <p14:creationId xmlns:p14="http://schemas.microsoft.com/office/powerpoint/2010/main" val="3762227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38735" y="3749203"/>
            <a:ext cx="20522280" cy="5101581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8000" tIns="8400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352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928379"/>
            <a:ext cx="23399749" cy="7632848"/>
          </a:xfrm>
        </p:spPr>
        <p:txBody>
          <a:bodyPr>
            <a:no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Nemmen li għad 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nara t-tieba tal-Mulej 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f’art il-ħajjin</a:t>
            </a:r>
          </a:p>
        </p:txBody>
      </p:sp>
      <p:sp>
        <p:nvSpPr>
          <p:cNvPr id="2" name="Rectangle 1"/>
          <p:cNvSpPr/>
          <p:nvPr/>
        </p:nvSpPr>
        <p:spPr>
          <a:xfrm>
            <a:off x="630173" y="1038761"/>
            <a:ext cx="16698802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4550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227</TotalTime>
  <Words>540</Words>
  <Application>Microsoft Office PowerPoint</Application>
  <PresentationFormat>Custom</PresentationFormat>
  <Paragraphs>88</Paragraphs>
  <Slides>36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Franklin Gothic Book</vt:lpstr>
      <vt:lpstr>Times New Roman</vt:lpstr>
      <vt:lpstr>Verdana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34</cp:revision>
  <dcterms:created xsi:type="dcterms:W3CDTF">2011-09-15T19:56:24Z</dcterms:created>
  <dcterms:modified xsi:type="dcterms:W3CDTF">2023-08-21T04:58:59Z</dcterms:modified>
</cp:coreProperties>
</file>