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9" r:id="rId2"/>
  </p:sldMasterIdLst>
  <p:notesMasterIdLst>
    <p:notesMasterId r:id="rId43"/>
  </p:notesMasterIdLst>
  <p:sldIdLst>
    <p:sldId id="294" r:id="rId3"/>
    <p:sldId id="25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12" r:id="rId12"/>
    <p:sldId id="313" r:id="rId13"/>
    <p:sldId id="266" r:id="rId14"/>
    <p:sldId id="328" r:id="rId15"/>
    <p:sldId id="267" r:id="rId16"/>
    <p:sldId id="268" r:id="rId17"/>
    <p:sldId id="299" r:id="rId18"/>
    <p:sldId id="326" r:id="rId19"/>
    <p:sldId id="270" r:id="rId20"/>
    <p:sldId id="309" r:id="rId21"/>
    <p:sldId id="327" r:id="rId22"/>
    <p:sldId id="607" r:id="rId23"/>
    <p:sldId id="297" r:id="rId24"/>
    <p:sldId id="608" r:id="rId25"/>
    <p:sldId id="302" r:id="rId26"/>
    <p:sldId id="274" r:id="rId27"/>
    <p:sldId id="609" r:id="rId28"/>
    <p:sldId id="610" r:id="rId29"/>
    <p:sldId id="611" r:id="rId30"/>
    <p:sldId id="612" r:id="rId31"/>
    <p:sldId id="613" r:id="rId32"/>
    <p:sldId id="614" r:id="rId33"/>
    <p:sldId id="615" r:id="rId34"/>
    <p:sldId id="616" r:id="rId35"/>
    <p:sldId id="618" r:id="rId36"/>
    <p:sldId id="619" r:id="rId37"/>
    <p:sldId id="620" r:id="rId38"/>
    <p:sldId id="621" r:id="rId39"/>
    <p:sldId id="318" r:id="rId40"/>
    <p:sldId id="283" r:id="rId41"/>
    <p:sldId id="617" r:id="rId42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D61"/>
    <a:srgbClr val="0000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9" autoAdjust="0"/>
    <p:restoredTop sz="94660"/>
  </p:normalViewPr>
  <p:slideViewPr>
    <p:cSldViewPr>
      <p:cViewPr varScale="1">
        <p:scale>
          <a:sx n="43" d="100"/>
          <a:sy n="43" d="100"/>
        </p:scale>
        <p:origin x="114" y="72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F6DF01-79B8-4351-B95C-60C9FFF590BB}" type="datetimeFigureOut">
              <a:rPr lang="mt-MT"/>
              <a:pPr>
                <a:defRPr/>
              </a:pPr>
              <a:t>31/07/2023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64D780-8DF9-4A58-8DE1-89C914A756C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44124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B16A44-72C2-49EA-ACFF-AADA42EE2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5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869EC6-C976-4327-AFD2-ADA66A74B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1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48914A-6C1F-446D-8B79-CB9F371B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860DC-8B2D-474F-9F22-BD66F07A7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5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46DB40-214D-4219-8A11-232F8EB72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53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3FEBA9-BCFC-434D-AE34-2DD29B3C7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52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E6898D-628C-4DB6-99EF-15F662CFB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76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45AC53-BE1A-4A6A-B2CE-889190A01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7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948D90-C9EE-4E4F-AF88-455FDA7F1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8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F259BC-1B18-4835-9199-293763B40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8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B9758E-181F-4C6B-9E44-923EC64B8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5C5205-8551-4BAF-A980-88C881FBE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0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5497E7-9BD7-4C49-93A7-EC2B312F5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9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432B80-E0BF-4606-B3BB-94D9E470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835E20-CF09-4E5A-9013-E7EAFA87E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542D62-C5B7-4206-A48D-B8E40CD06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0BB906-9E80-42F5-8466-628E26440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2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0B5A66-3BE2-4758-8966-A6C02A80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A14282-9CD4-44D2-8D3A-4C0C93093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9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5527DE-3200-41CD-A387-294456543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2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30B672-300B-4B66-91EF-375BC8105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6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B65B06-EE2B-43AD-BEB2-4EA5CE74D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0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28FD8F7-074C-4D57-A944-7D5C1EABC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D42470E-0581-45DB-BA70-75A88BA90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3203734"/>
            <a:ext cx="23399750" cy="669666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b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Ġoel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Ġoel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1, 13-15;2, 1-2</a:t>
            </a:r>
          </a:p>
          <a:p>
            <a:pPr algn="ctr" eaLnBrk="1" hangingPunct="1">
              <a:buFontTx/>
              <a:buNone/>
              <a:defRPr/>
            </a:pPr>
            <a:endParaRPr lang="en-US" sz="7349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935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7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931842"/>
            <a:ext cx="23581195" cy="4856229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jagħmel ħaqq mid-dinja bil-ġustizzja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000" dirty="0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219" y="1187426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0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1664655"/>
            <a:ext cx="22898544" cy="927067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Infaħħrek, Mulej, 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b’qalbi kollha;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inxandar għeġubijietek kollha!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636763"/>
            <a:ext cx="22898544" cy="732646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Nifraħ u nithenna bik;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għanni lil ismek, 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Alla l-għoli.</a:t>
            </a:r>
          </a:p>
        </p:txBody>
      </p:sp>
    </p:spTree>
    <p:extLst>
      <p:ext uri="{BB962C8B-B14F-4D97-AF65-F5344CB8AC3E}">
        <p14:creationId xmlns:p14="http://schemas.microsoft.com/office/powerpoint/2010/main" val="86119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6512"/>
            <a:ext cx="23367663" cy="4968552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jagħmel ħaqq mid-dinja bil-ġustizzja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0248"/>
            <a:ext cx="23399750" cy="972108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Ċanfart il-ġnus u qridt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il-ħżiena;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assart isimhom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dejjem ta’ dejjem.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0248"/>
            <a:ext cx="23399750" cy="972108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Waqgħu l-ġnus fil-ħofra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ħaffru;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Fix-xibka li ħbew inqadab riġilhom.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6512"/>
            <a:ext cx="23367663" cy="4968552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jagħmel ħaqq mid-dinja bil-ġustizzja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88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893" y="1462905"/>
            <a:ext cx="23399750" cy="967576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l-Mulej isaltan għal dejjem,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waqqaf għall-ħaqq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it-tron tiegħu.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2457" y="1620268"/>
            <a:ext cx="23399749" cy="936104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jagħmel ħaqq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mid-dinja bil-ġustiżżja,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iġġudika l-popli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bis-sewwa.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269677"/>
            <a:ext cx="22431532" cy="1206063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lbsu x-xkejjer, qassisin, u olfqu, ixhru, qaddejja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tal-artal! Ejjew, orqdu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bl-ixkejjer fuqkom,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qaddejja ta’ Alla tiegħi!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6512"/>
            <a:ext cx="23367663" cy="4968552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jagħmel ħaqq mid-dinja bil-ġustizzja</a:t>
            </a:r>
            <a:endParaRPr lang="en-US" sz="15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09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290656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se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jitkeċċa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Prinċep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din id-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pPr algn="ctr" eaLnBrk="1" hangingPunct="1">
              <a:defRPr/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meta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nintrefa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mill-art,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niġbed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il-bnedmin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lejja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1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6483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11, 15-26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2591582"/>
            <a:ext cx="22682520" cy="741682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wara li Ġesù keċċa xitan, xi wħud qalulu:</a:t>
            </a:r>
            <a:endParaRPr lang="en-US" sz="155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323330"/>
            <a:ext cx="22682520" cy="1195332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“Bis-saħħa ta’ Begħelżebul, il-prinċep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tax-xjaten, qiegħed ikeċċihom ix-xjaten”.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Oħrajn, biex iġarrbuh, </a:t>
            </a:r>
            <a:endParaRPr lang="en-US" sz="155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4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1440248"/>
            <a:ext cx="22682520" cy="972108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riedu mingħandu sinjal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mis-sema. Iżda hu ntebaħ x’kienet il-fehma tagħhom, u qalilhom:</a:t>
            </a:r>
            <a:endParaRPr lang="en-US" sz="155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85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323330"/>
            <a:ext cx="22682520" cy="1195332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“Kull saltna maqsuma fiha nfisha ssir ħerba, u taqa’ dar fuq oħra. Jekk ix-Xitan ukoll hu kontra tiegħu nnifsu, kif se żżomm wieqfa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57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323330"/>
            <a:ext cx="22682520" cy="1195332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s-saltna tiegħu? Għax intom tgħidu li jien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bis-saħħa ta’ Begħelżebul inkeċċihom ix-xjaten. Imma jekk jiena qiegħed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1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970552" cy="1202533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Għax miżmuma mid-dar ta’ Alla tagħkom l-offerta tal-ikel u tax-xorb. Ordnaw sawma; sejħu laqgħa </a:t>
            </a:r>
            <a:r>
              <a:rPr lang="mt-MT" altLang="mt-MT" sz="15500" spc="-300" dirty="0">
                <a:latin typeface="Times New Roman" pitchFamily="18" charset="0"/>
              </a:rPr>
              <a:t>mqaddsa; morru iġbru x-xjuħ,</a:t>
            </a:r>
          </a:p>
        </p:txBody>
      </p:sp>
    </p:spTree>
    <p:extLst>
      <p:ext uri="{BB962C8B-B14F-4D97-AF65-F5344CB8AC3E}">
        <p14:creationId xmlns:p14="http://schemas.microsoft.com/office/powerpoint/2010/main" val="758401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323330"/>
            <a:ext cx="22682520" cy="1195332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inkeċċi x-xjaten bis-saħħa ta’ Begħelżebul, uliedkom bis-saħħa ta’ min ikeċċuhom? Għalhekk huma stess ikunu </a:t>
            </a:r>
          </a:p>
        </p:txBody>
      </p:sp>
    </p:spTree>
    <p:extLst>
      <p:ext uri="{BB962C8B-B14F-4D97-AF65-F5344CB8AC3E}">
        <p14:creationId xmlns:p14="http://schemas.microsoft.com/office/powerpoint/2010/main" val="3036623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323330"/>
            <a:ext cx="22682520" cy="1195332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l-imħallfin tagħkom. Iżda jekk jiena qiegħed inkeċċi x-xjaten bis-saħħa ta’ Alla, dan ifisser li waslitilkom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is-Saltna ta’ Alla.</a:t>
            </a:r>
          </a:p>
        </p:txBody>
      </p:sp>
    </p:spTree>
    <p:extLst>
      <p:ext uri="{BB962C8B-B14F-4D97-AF65-F5344CB8AC3E}">
        <p14:creationId xmlns:p14="http://schemas.microsoft.com/office/powerpoint/2010/main" val="3991062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323330"/>
            <a:ext cx="22682520" cy="1195332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Sakemm il-bniedem qawwi u armat tajjeb jgħasses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il-palazz tiegħu, ħwejġu jkunu fiż-żgur. Imma jekk wieħed aqwa minnu jaqbeż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29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323330"/>
            <a:ext cx="22682520" cy="1195332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fuqu u jegħlbu, jaħtaflu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l-armi kollha li fuqhom kien iserraħ rasu, u jqassam il-priża tiegħu. Min mhuwiex miegħi huwa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67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323330"/>
            <a:ext cx="22682520" cy="1195332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kontra tiegħi, u min ma jiġborx miegħi, ixerred.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 l-ispirtu mniġġes joħroġ minn bniedem, huwa jmur jiġġerra 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59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323330"/>
            <a:ext cx="22682520" cy="1195332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jfittex il-mistrieħ f’art niexfa, u billi ma jsibu mkien, jgħid: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‘Mela nerġa’ lura lejn dari mnejn ħriġt’. </a:t>
            </a:r>
          </a:p>
        </p:txBody>
      </p:sp>
    </p:spTree>
    <p:extLst>
      <p:ext uri="{BB962C8B-B14F-4D97-AF65-F5344CB8AC3E}">
        <p14:creationId xmlns:p14="http://schemas.microsoft.com/office/powerpoint/2010/main" val="3524006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323330"/>
            <a:ext cx="22682520" cy="1195332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x’ħin jiġi, isibha miknusa u kollox f’postu. Imbagħad imur iġib seba’ spirti oħra agħar minnu, u jidħlu joqogħdu hemm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87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1404244"/>
            <a:ext cx="22682520" cy="97930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ġew. U fl-aħħar dak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il-bniedem isib ruħu f’qagħda agħar minn ta’ qabel”.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01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54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2627586"/>
            <a:ext cx="22431532" cy="734481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n-nies kollha tal-pajjiż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fid-dar tal-Mulej Alla tagħkom. Għajtu lill-Mulej:</a:t>
            </a:r>
          </a:p>
        </p:txBody>
      </p:sp>
    </p:spTree>
    <p:extLst>
      <p:ext uri="{BB962C8B-B14F-4D97-AF65-F5344CB8AC3E}">
        <p14:creationId xmlns:p14="http://schemas.microsoft.com/office/powerpoint/2010/main" val="306101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67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1475458"/>
            <a:ext cx="22431532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“Ah, x’jum dan!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fil-qrib jum il-Mulej,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jasal bħal riefnu mingħand Xaddaj”.</a:t>
            </a:r>
          </a:p>
        </p:txBody>
      </p:sp>
    </p:spTree>
    <p:extLst>
      <p:ext uri="{BB962C8B-B14F-4D97-AF65-F5344CB8AC3E}">
        <p14:creationId xmlns:p14="http://schemas.microsoft.com/office/powerpoint/2010/main" val="317506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251322"/>
            <a:ext cx="22431532" cy="1202533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Doqqu t-tromba f’Sijon,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semmgħu l-aħbar minn fuq il-muntanja mqaddsa tiegħi!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Ħa jitriegħdu dawk kollha li jgħammru fil-pajjiż,</a:t>
            </a:r>
          </a:p>
        </p:txBody>
      </p:sp>
    </p:spTree>
    <p:extLst>
      <p:ext uri="{BB962C8B-B14F-4D97-AF65-F5344CB8AC3E}">
        <p14:creationId xmlns:p14="http://schemas.microsoft.com/office/powerpoint/2010/main" val="263476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251322"/>
            <a:ext cx="22431532" cy="1202533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għax Jum il-Mulej wasal,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għax hu fil-qrib!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Jum ta’ dlam u ta’ swied,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jum ta’ sħab u ta’ ċpar magħqud.</a:t>
            </a:r>
          </a:p>
        </p:txBody>
      </p:sp>
    </p:spTree>
    <p:extLst>
      <p:ext uri="{BB962C8B-B14F-4D97-AF65-F5344CB8AC3E}">
        <p14:creationId xmlns:p14="http://schemas.microsoft.com/office/powerpoint/2010/main" val="106733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251322"/>
            <a:ext cx="22431532" cy="1202533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Fuq il-muntanji jinfirex bħal sħaba sewda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poplu kotran u qawwi,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li bħalu ma kien hemm qatt fl-imgħoddi,</a:t>
            </a:r>
          </a:p>
        </p:txBody>
      </p:sp>
    </p:spTree>
    <p:extLst>
      <p:ext uri="{BB962C8B-B14F-4D97-AF65-F5344CB8AC3E}">
        <p14:creationId xmlns:p14="http://schemas.microsoft.com/office/powerpoint/2010/main" val="89391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2627586"/>
            <a:ext cx="22431532" cy="734481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lanqas ma jkun hemm warajh saż-żminijiet l-aktar imbiegħda.</a:t>
            </a:r>
          </a:p>
        </p:txBody>
      </p:sp>
    </p:spTree>
    <p:extLst>
      <p:ext uri="{BB962C8B-B14F-4D97-AF65-F5344CB8AC3E}">
        <p14:creationId xmlns:p14="http://schemas.microsoft.com/office/powerpoint/2010/main" val="150607145"/>
      </p:ext>
    </p:extLst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603</Words>
  <Application>Microsoft Office PowerPoint</Application>
  <PresentationFormat>Custom</PresentationFormat>
  <Paragraphs>84</Paragraphs>
  <Slides>40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Franklin Gothic Book</vt:lpstr>
      <vt:lpstr>Times New Roman</vt:lpstr>
      <vt:lpstr>12_Default Design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Pierre Galea</dc:creator>
  <cp:lastModifiedBy>Alfred Caruan a</cp:lastModifiedBy>
  <cp:revision>22</cp:revision>
  <dcterms:created xsi:type="dcterms:W3CDTF">2011-09-05T20:12:13Z</dcterms:created>
  <dcterms:modified xsi:type="dcterms:W3CDTF">2023-07-31T08:36:24Z</dcterms:modified>
</cp:coreProperties>
</file>