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7"/>
  </p:notesMasterIdLst>
  <p:sldIdLst>
    <p:sldId id="294" r:id="rId3"/>
    <p:sldId id="258" r:id="rId4"/>
    <p:sldId id="259" r:id="rId5"/>
    <p:sldId id="320" r:id="rId6"/>
    <p:sldId id="260" r:id="rId7"/>
    <p:sldId id="262" r:id="rId8"/>
    <p:sldId id="308" r:id="rId9"/>
    <p:sldId id="316" r:id="rId10"/>
    <p:sldId id="309" r:id="rId11"/>
    <p:sldId id="310" r:id="rId12"/>
    <p:sldId id="267" r:id="rId13"/>
    <p:sldId id="265" r:id="rId14"/>
    <p:sldId id="268" r:id="rId15"/>
    <p:sldId id="269" r:id="rId16"/>
    <p:sldId id="301" r:id="rId17"/>
    <p:sldId id="311" r:id="rId18"/>
    <p:sldId id="271" r:id="rId19"/>
    <p:sldId id="312" r:id="rId20"/>
    <p:sldId id="313" r:id="rId21"/>
    <p:sldId id="317" r:id="rId22"/>
    <p:sldId id="297" r:id="rId23"/>
    <p:sldId id="318" r:id="rId24"/>
    <p:sldId id="303" r:id="rId25"/>
    <p:sldId id="275" r:id="rId26"/>
    <p:sldId id="321" r:id="rId27"/>
    <p:sldId id="276" r:id="rId28"/>
    <p:sldId id="277" r:id="rId29"/>
    <p:sldId id="278" r:id="rId30"/>
    <p:sldId id="322" r:id="rId31"/>
    <p:sldId id="307" r:id="rId32"/>
    <p:sldId id="319" r:id="rId33"/>
    <p:sldId id="323" r:id="rId34"/>
    <p:sldId id="315" r:id="rId35"/>
    <p:sldId id="287" r:id="rId3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5" autoAdjust="0"/>
    <p:restoredTop sz="94660"/>
  </p:normalViewPr>
  <p:slideViewPr>
    <p:cSldViewPr>
      <p:cViewPr varScale="1">
        <p:scale>
          <a:sx n="43" d="100"/>
          <a:sy n="43" d="100"/>
        </p:scale>
        <p:origin x="108" y="72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276F9F-AB71-40A6-9586-90E75B553E70}" type="datetimeFigureOut">
              <a:rPr lang="mt-MT"/>
              <a:pPr>
                <a:defRPr/>
              </a:pPr>
              <a:t>10/08/2023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570CE5-5394-46E6-8F11-CD376F3A7F9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139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70CE5-5394-46E6-8F11-CD376F3A7F9E}" type="slidenum">
              <a:rPr lang="mt-MT" smtClean="0"/>
              <a:pPr>
                <a:defRPr/>
              </a:pPr>
              <a:t>24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8921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70CE5-5394-46E6-8F11-CD376F3A7F9E}" type="slidenum">
              <a:rPr lang="mt-MT" smtClean="0"/>
              <a:pPr>
                <a:defRPr/>
              </a:pPr>
              <a:t>25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6669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954A-1CC9-4485-9FF6-8D63BA4DA2B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8402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3405-FF36-4370-AF63-5A6775E0A62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6195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25F0-C360-49DD-8076-72E5FB93866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998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081C-5C9D-4DB8-BAC0-A9C0C8439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5062-76F0-49B3-B9A8-9C6A8D57A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C049-74FA-47CE-A522-7430A5083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71EB-9314-4893-B00D-5F7C9ACFE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FB6C-7E52-48DA-B940-6676F97C5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3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743C7-1A5F-4A39-9817-30BDECFA5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D3DF-0BC6-47B7-9EA4-62B703E7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24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E46FE-9E05-4CCE-B997-A1F24E6A4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53C9-1E4F-4CCE-8CFF-D1F7D1F592D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0009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33B5-C4B6-4D59-81A8-B7A839F5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5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844D-9DE1-40A8-9CA6-224B8652E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1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E9AE1-5482-414B-B9D7-1639E2DC4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B9FD-28E7-41DA-8E64-C27F544EC6B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82437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E359-FCB1-46DD-BF60-F6803B89A0B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461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7497-6125-4377-B4FA-857C3D8F1F3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7851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EB6E-478C-435B-A804-D73B789F3A6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4745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F9EE-01E9-43FB-9162-B4CE40541A2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6715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B653-7CFA-42D0-85CA-BADA7E699A4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80642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4467-6323-4F65-92D6-F4749F714B7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4444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F75319DE-969F-4D41-867E-5000C03C66E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A48DA-B3CF-4112-96E8-6033897F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" y="1567160"/>
            <a:ext cx="23399749" cy="94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mill-I</a:t>
            </a:r>
            <a:r>
              <a:rPr lang="en-GB" alt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ttra</a:t>
            </a:r>
            <a:r>
              <a:rPr lang="en-GB" alt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</a:p>
          <a:p>
            <a:pPr algn="ctr" eaLnBrk="1" hangingPunct="1"/>
            <a:r>
              <a:rPr lang="en-GB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GB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GB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algn="ctr" eaLnBrk="1" hangingPunct="1"/>
            <a:r>
              <a:rPr lang="en-GB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lir-Rumani</a:t>
            </a:r>
            <a:endParaRPr lang="en-GB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GB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 7, 18-25a</a:t>
            </a:r>
          </a:p>
          <a:p>
            <a:pPr algn="ctr" eaLnBrk="1" hangingPunct="1"/>
            <a:endParaRPr lang="en-GB" altLang="en-US" sz="441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4799796"/>
            <a:ext cx="22502970" cy="4100829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048" y="1182777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3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424255"/>
            <a:ext cx="22431532" cy="975147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Fehma tajba u għerf għallimni,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jien nemmen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fil-kmandamenti tiegħek.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114" y="1370772"/>
            <a:ext cx="23399750" cy="985844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Twajjeb int, u l-ġid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għallimni l-kmandamenti tiegħek.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3851722"/>
            <a:ext cx="22145780" cy="4877164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400030"/>
            <a:ext cx="22360094" cy="968631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 it-tieba tiegħek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il-faraġ tiegħi,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 il-wegħda li għamilt mal-qaddej tiegħek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691482"/>
            <a:ext cx="22431532" cy="971556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Tiġi fuqi tjubitek, biex ikolli l-ħajja;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ħax il-liġi tiegħek hi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l-għaxqa tiegħi.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3871102"/>
            <a:ext cx="22502970" cy="4877164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</p:spTree>
    <p:extLst>
      <p:ext uri="{BB962C8B-B14F-4D97-AF65-F5344CB8AC3E}">
        <p14:creationId xmlns:p14="http://schemas.microsoft.com/office/powerpoint/2010/main" val="223673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628" y="1422260"/>
            <a:ext cx="22842493" cy="975546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ninsa qatt il-preċetti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bihom int tagħtini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l-ħajja.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83540"/>
            <a:ext cx="23077139" cy="723290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jien, salvani int!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nfittex il-preċetti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tiegħek. </a:t>
            </a:r>
          </a:p>
        </p:txBody>
      </p:sp>
    </p:spTree>
    <p:extLst>
      <p:ext uri="{BB962C8B-B14F-4D97-AF65-F5344CB8AC3E}">
        <p14:creationId xmlns:p14="http://schemas.microsoft.com/office/powerpoint/2010/main" val="374133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3718536"/>
            <a:ext cx="22645846" cy="516291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Għallimni, Mulej,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il-kmandamenti tiegħek</a:t>
            </a:r>
          </a:p>
        </p:txBody>
      </p:sp>
    </p:spTree>
    <p:extLst>
      <p:ext uri="{BB962C8B-B14F-4D97-AF65-F5344CB8AC3E}">
        <p14:creationId xmlns:p14="http://schemas.microsoft.com/office/powerpoint/2010/main" val="141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458603"/>
            <a:ext cx="22717284" cy="968437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naf li t-tajjeb ma jgħammarx fija, jiġifieri f’ġismi. Ir-rieda tajba qiegħda hemm fija, </a:t>
            </a: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0667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1233" y="1483291"/>
            <a:ext cx="2271728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Infaħħrek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Missier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Sid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is-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sema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l-art,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għax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inti dawn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il-ħwejjeġ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tas-Saltna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wrejthom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liċ-ċkejknin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4118" y="5010667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01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12, 54-59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4014887"/>
            <a:ext cx="22502970" cy="457180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lin-nies: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494607"/>
            <a:ext cx="22502970" cy="961236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“Meta taraw sħaba tiegħla mill-Punent, malajr tgħidu li tkun ġejja x-xita; u hekk jiġri. </a:t>
            </a:r>
          </a:p>
        </p:txBody>
      </p:sp>
    </p:spTree>
    <p:extLst>
      <p:ext uri="{BB962C8B-B14F-4D97-AF65-F5344CB8AC3E}">
        <p14:creationId xmlns:p14="http://schemas.microsoft.com/office/powerpoint/2010/main" val="230504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2573933"/>
            <a:ext cx="22502970" cy="745212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jonfoħ ir-riħ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isfel, tgħidu li sħana se tagħmel; u tagħmel tassew.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413940"/>
            <a:ext cx="22645846" cy="977210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Uċuħ b’oħra, tafu taqraw wiċċ is-sema, u wiċċ l-art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ukoll; mela ż-żmien ta’ issa kif ma tafux tfissruh?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2849513"/>
            <a:ext cx="22645846" cy="690096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għala ma tiġġudikawx intom stess x’inhu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s-sewwa?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619474"/>
            <a:ext cx="22645846" cy="978128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xi ħadd ikun se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jtellgħek il-qorti, int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 miegħu quddiem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il-maġistrat, </a:t>
            </a:r>
          </a:p>
        </p:txBody>
      </p:sp>
    </p:spTree>
    <p:extLst>
      <p:ext uri="{BB962C8B-B14F-4D97-AF65-F5344CB8AC3E}">
        <p14:creationId xmlns:p14="http://schemas.microsoft.com/office/powerpoint/2010/main" val="13678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514" y="2627586"/>
            <a:ext cx="22788722" cy="734481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li nagħmel it-tajjeb mhux hemm. M’iniex nagħmel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it-tajjeb li rrid,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84888"/>
            <a:ext cx="22521022" cy="1207302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ħabrek biex tirranġa miegħu kif tkunu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għandkom fit-triq, li ma jmurx ikaxkrek quddiem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-imħallef,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1536257"/>
            <a:ext cx="22288656" cy="952747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l-imħallef jagħtik f’idejn l-esekutur tas-sentenza,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dan imbagħad jitfgħek il-ħabs; </a:t>
            </a:r>
            <a:endParaRPr lang="mt-MT" sz="13500" i="1" spc="-276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1428245"/>
            <a:ext cx="22288656" cy="974349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kif ngħidlek jien,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toħro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 minn hemm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 ħallast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sal-inqas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i="1" spc="-276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9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5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5514" y="1548260"/>
            <a:ext cx="22788722" cy="950505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</a:t>
            </a:r>
            <a:r>
              <a:rPr lang="en-US" altLang="mt-MT" sz="15500" dirty="0">
                <a:latin typeface="Times New Roman" pitchFamily="18" charset="0"/>
              </a:rPr>
              <a:t>q</a:t>
            </a:r>
            <a:r>
              <a:rPr lang="mt-MT" altLang="mt-MT" sz="15500" dirty="0">
                <a:latin typeface="Times New Roman" pitchFamily="18" charset="0"/>
              </a:rPr>
              <a:t>iegħed nagħmel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il-ħażin li ma rridx. Jekk jien nagħmel sewwasew dak li ma rridx, </a:t>
            </a:r>
          </a:p>
        </p:txBody>
      </p:sp>
    </p:spTree>
    <p:extLst>
      <p:ext uri="{BB962C8B-B14F-4D97-AF65-F5344CB8AC3E}">
        <p14:creationId xmlns:p14="http://schemas.microsoft.com/office/powerpoint/2010/main" val="424730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280794"/>
            <a:ext cx="22645846" cy="1203998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mhux jien mela qiegħed nagħmlu iżda d-dnub li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hemm jgħammar fija.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Inħoss din il-liġi ġewwa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fija;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458378"/>
            <a:ext cx="22717284" cy="968323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meta rrid nagħmel it-tajjeb, ifeġġ quddiemi l-ħażin. Skont il-bniedem ta’ ġewwa togħġobni l-liġi ta’ Alla;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84888"/>
            <a:ext cx="22717284" cy="1200158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iżda nilmaħ fil-membri ta’ ġismi liġi oħra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titqabad kontra l-liġi ta’ moħħi u jtassarni taħt il-liġi tad-dnub li hemm ġo ġismi.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384923"/>
            <a:ext cx="22717284" cy="1183173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Imsejkna bniedem li jien!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Min se jeħlisni minn dan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il-ġisem tal-mewt?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Niżżi ħajr lil Alla permezz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Kristu Sidna!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698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464</Words>
  <Application>Microsoft Office PowerPoint</Application>
  <PresentationFormat>Custom</PresentationFormat>
  <Paragraphs>81</Paragraphs>
  <Slides>34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29</cp:revision>
  <dcterms:created xsi:type="dcterms:W3CDTF">2011-09-05T19:53:31Z</dcterms:created>
  <dcterms:modified xsi:type="dcterms:W3CDTF">2023-08-10T04:32:45Z</dcterms:modified>
</cp:coreProperties>
</file>