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2" r:id="rId2"/>
    <p:sldId id="287" r:id="rId3"/>
    <p:sldId id="288" r:id="rId4"/>
    <p:sldId id="289" r:id="rId5"/>
    <p:sldId id="310" r:id="rId6"/>
    <p:sldId id="311" r:id="rId7"/>
    <p:sldId id="312" r:id="rId8"/>
    <p:sldId id="265" r:id="rId9"/>
    <p:sldId id="307" r:id="rId10"/>
    <p:sldId id="266" r:id="rId11"/>
    <p:sldId id="297" r:id="rId12"/>
    <p:sldId id="308" r:id="rId13"/>
    <p:sldId id="313" r:id="rId14"/>
    <p:sldId id="299" r:id="rId15"/>
    <p:sldId id="305" r:id="rId16"/>
    <p:sldId id="314" r:id="rId17"/>
    <p:sldId id="316" r:id="rId18"/>
    <p:sldId id="271" r:id="rId19"/>
    <p:sldId id="317" r:id="rId20"/>
    <p:sldId id="272" r:id="rId21"/>
    <p:sldId id="273" r:id="rId22"/>
    <p:sldId id="303" r:id="rId23"/>
    <p:sldId id="319" r:id="rId24"/>
    <p:sldId id="304" r:id="rId25"/>
    <p:sldId id="309" r:id="rId26"/>
    <p:sldId id="318" r:id="rId27"/>
    <p:sldId id="315" r:id="rId28"/>
    <p:sldId id="306" r:id="rId2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9400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9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2941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370772"/>
            <a:ext cx="227887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jqiegħed fis-sliem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it-trufijiet ta’ artek,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lilek bl-aħjar qamħ ixebbgħek.</a:t>
            </a:r>
          </a:p>
        </p:txBody>
      </p:sp>
    </p:spTree>
    <p:extLst>
      <p:ext uri="{BB962C8B-B14F-4D97-AF65-F5344CB8AC3E}">
        <p14:creationId xmlns:p14="http://schemas.microsoft.com/office/powerpoint/2010/main" val="222634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42210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jibgħat fuq l-art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il-kmand tiegħu;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bil-ħeffa tiġri l-kelma tiegħu.</a:t>
            </a:r>
          </a:p>
        </p:txBody>
      </p:sp>
    </p:spTree>
    <p:extLst>
      <p:ext uri="{BB962C8B-B14F-4D97-AF65-F5344CB8AC3E}">
        <p14:creationId xmlns:p14="http://schemas.microsoft.com/office/powerpoint/2010/main" val="191717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2941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442210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jxandar kelmtu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Ġakobb,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il-liġijiet u d-digrieti tiegħu lil Iżrael.</a:t>
            </a:r>
          </a:p>
        </p:txBody>
      </p:sp>
    </p:spTree>
    <p:extLst>
      <p:ext uri="{BB962C8B-B14F-4D97-AF65-F5344CB8AC3E}">
        <p14:creationId xmlns:p14="http://schemas.microsoft.com/office/powerpoint/2010/main" val="9832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1370772"/>
            <a:ext cx="227887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għamel hekk ma’ ebda poplu;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ħadd ma għarraf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id-digrieti tiegħu.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2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29412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9176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1187426"/>
            <a:ext cx="2271728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In-nagħaġ tiegħi jisimgħu leħni,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nagħrafhom,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jimxu warajja.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5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69176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Ħuti, ngħidilkom is-sewwa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fi Kristu, m’iniex nigdeb, tixhidli l-istess kuxjenza tiegħi fl-Ispirtu s-Santu,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 jiena mnikket għall-aħħar, </a:t>
            </a:r>
          </a:p>
        </p:txBody>
      </p:sp>
    </p:spTree>
    <p:extLst>
      <p:ext uri="{BB962C8B-B14F-4D97-AF65-F5344CB8AC3E}">
        <p14:creationId xmlns:p14="http://schemas.microsoft.com/office/powerpoint/2010/main" val="357135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607951"/>
            <a:ext cx="23399750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6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146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Darba kien is-Sibt, u Ġesù daħal għand wieħed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mill-kapijiet tal-Fariżej biex jiekol għandu, u huma qagħdu għajnejhom fih. </a:t>
            </a:r>
          </a:p>
        </p:txBody>
      </p:sp>
    </p:spTree>
    <p:extLst>
      <p:ext uri="{BB962C8B-B14F-4D97-AF65-F5344CB8AC3E}">
        <p14:creationId xmlns:p14="http://schemas.microsoft.com/office/powerpoint/2010/main" val="47375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013582"/>
            <a:ext cx="2264584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 resaq quddiemu wieħed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marid bl-ilma. Ġesù dar fuq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l-għorrief tal-Liġi u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l-Fariżej u qalilhom:</a:t>
            </a:r>
          </a:p>
        </p:txBody>
      </p:sp>
    </p:spTree>
    <p:extLst>
      <p:ext uri="{BB962C8B-B14F-4D97-AF65-F5344CB8AC3E}">
        <p14:creationId xmlns:p14="http://schemas.microsoft.com/office/powerpoint/2010/main" val="154221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869353"/>
            <a:ext cx="2278872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“Jiswa jew le li wieħed ifejjaq f’jum is-Sibt?”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97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2676719"/>
            <a:ext cx="2278872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Huma ma tkellmu xejn iżda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hu qabad lir-raġel, fejqu u bagħtu.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Imbagħad qalilhom:</a:t>
            </a:r>
          </a:p>
        </p:txBody>
      </p:sp>
    </p:spTree>
    <p:extLst>
      <p:ext uri="{BB962C8B-B14F-4D97-AF65-F5344CB8AC3E}">
        <p14:creationId xmlns:p14="http://schemas.microsoft.com/office/powerpoint/2010/main" val="39955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 minnkom se jaqagħlu ibnu jew barri f’ġiebja u għax ikun is-Sibt ma jmurx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malajr itellgħu minn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hemm?” </a:t>
            </a:r>
          </a:p>
        </p:txBody>
      </p:sp>
    </p:spTree>
    <p:extLst>
      <p:ext uri="{BB962C8B-B14F-4D97-AF65-F5344CB8AC3E}">
        <p14:creationId xmlns:p14="http://schemas.microsoft.com/office/powerpoint/2010/main" val="4230139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14" y="3868559"/>
            <a:ext cx="2278872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 ma kellhomx il-ħila jwiġbuh għal dan.</a:t>
            </a:r>
          </a:p>
        </p:txBody>
      </p:sp>
    </p:spTree>
    <p:extLst>
      <p:ext uri="{BB962C8B-B14F-4D97-AF65-F5344CB8AC3E}">
        <p14:creationId xmlns:p14="http://schemas.microsoft.com/office/powerpoint/2010/main" val="4230139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30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9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dejjem qalbi maqsuma.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Nixtieq li kont jiena stess maqtugħ minn Kristu minħabba f’ħuti, nies ġensi skont il-ġisem: l-Iżraelin.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6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Tagħhom hija l-adozzjoni ta’ wlied Alla u l-glorja,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il-pattijiet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l-Liġi,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il-liturġija u l-wegħdiet; tagħhom huma l-patrijarki;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9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14285"/>
            <a:ext cx="2286016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kien minnhom li, skont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il-ġisem, ħareġ Kristu,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 hu fuq kollox, Alla mbierek għal dejjem ta’ dejjem. Ammen!</a:t>
            </a:r>
          </a:p>
        </p:txBody>
      </p:sp>
    </p:spTree>
    <p:extLst>
      <p:ext uri="{BB962C8B-B14F-4D97-AF65-F5344CB8AC3E}">
        <p14:creationId xmlns:p14="http://schemas.microsoft.com/office/powerpoint/2010/main" val="145487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7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99794"/>
            <a:ext cx="233997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080" y="1187426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8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513648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Sebbaħ, Ġerusalemm,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faħħar ’l Alla tiegħek, Sijon!</a:t>
            </a:r>
          </a:p>
        </p:txBody>
      </p:sp>
    </p:spTree>
    <p:extLst>
      <p:ext uri="{BB962C8B-B14F-4D97-AF65-F5344CB8AC3E}">
        <p14:creationId xmlns:p14="http://schemas.microsoft.com/office/powerpoint/2010/main" val="25622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585086"/>
            <a:ext cx="227172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jsaħħaħ l-istaneg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bwiebek,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jbierek  ġewwa fik ’l uliedek. </a:t>
            </a:r>
          </a:p>
        </p:txBody>
      </p:sp>
    </p:spTree>
    <p:extLst>
      <p:ext uri="{BB962C8B-B14F-4D97-AF65-F5344CB8AC3E}">
        <p14:creationId xmlns:p14="http://schemas.microsoft.com/office/powerpoint/2010/main" val="13670185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381</Words>
  <Application>Microsoft Office PowerPoint</Application>
  <PresentationFormat>Custom</PresentationFormat>
  <Paragraphs>67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52</cp:revision>
  <dcterms:created xsi:type="dcterms:W3CDTF">2011-07-27T18:10:14Z</dcterms:created>
  <dcterms:modified xsi:type="dcterms:W3CDTF">2023-08-15T18:16:24Z</dcterms:modified>
</cp:coreProperties>
</file>