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8" r:id="rId2"/>
    <p:sldId id="258" r:id="rId3"/>
    <p:sldId id="259" r:id="rId4"/>
    <p:sldId id="260" r:id="rId5"/>
    <p:sldId id="312" r:id="rId6"/>
    <p:sldId id="261" r:id="rId7"/>
    <p:sldId id="262" r:id="rId8"/>
    <p:sldId id="313" r:id="rId9"/>
    <p:sldId id="263" r:id="rId10"/>
    <p:sldId id="314" r:id="rId11"/>
    <p:sldId id="301" r:id="rId12"/>
    <p:sldId id="302" r:id="rId13"/>
    <p:sldId id="266" r:id="rId14"/>
    <p:sldId id="296" r:id="rId15"/>
    <p:sldId id="267" r:id="rId16"/>
    <p:sldId id="268" r:id="rId17"/>
    <p:sldId id="303" r:id="rId18"/>
    <p:sldId id="304" r:id="rId19"/>
    <p:sldId id="270" r:id="rId20"/>
    <p:sldId id="299" r:id="rId21"/>
    <p:sldId id="305" r:id="rId22"/>
    <p:sldId id="309" r:id="rId23"/>
    <p:sldId id="291" r:id="rId24"/>
    <p:sldId id="310" r:id="rId25"/>
    <p:sldId id="292" r:id="rId26"/>
    <p:sldId id="274" r:id="rId27"/>
    <p:sldId id="317" r:id="rId28"/>
    <p:sldId id="275" r:id="rId29"/>
    <p:sldId id="276" r:id="rId30"/>
    <p:sldId id="277" r:id="rId31"/>
    <p:sldId id="278" r:id="rId32"/>
    <p:sldId id="315" r:id="rId33"/>
    <p:sldId id="279" r:id="rId34"/>
    <p:sldId id="280" r:id="rId35"/>
    <p:sldId id="318" r:id="rId36"/>
    <p:sldId id="311" r:id="rId37"/>
    <p:sldId id="316" r:id="rId38"/>
    <p:sldId id="308" r:id="rId39"/>
    <p:sldId id="295" r:id="rId40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4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69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3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38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284" algn="l" defTabSz="205691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0741" algn="l" defTabSz="205691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198" algn="l" defTabSz="205691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7655" algn="l" defTabSz="205691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2" userDrawn="1">
          <p15:clr>
            <a:srgbClr val="A4A3A4"/>
          </p15:clr>
        </p15:guide>
        <p15:guide id="2" pos="641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0" y="684"/>
      </p:cViewPr>
      <p:guideLst>
        <p:guide orient="horz" pos="3472"/>
        <p:guide pos="641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5615E-ADA4-49C4-9D50-619B69951F4C}" type="datetimeFigureOut">
              <a:rPr lang="mt-MT"/>
              <a:pPr>
                <a:defRPr/>
              </a:pPr>
              <a:t>21/08/2023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85800"/>
            <a:ext cx="6369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00E4CD-B050-4B53-A8B0-B10A380B131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135293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95" kern="1200">
        <a:solidFill>
          <a:schemeClr val="tx1"/>
        </a:solidFill>
        <a:latin typeface="+mn-lt"/>
        <a:ea typeface="+mn-ea"/>
        <a:cs typeface="+mn-cs"/>
      </a:defRPr>
    </a:lvl1pPr>
    <a:lvl2pPr marL="1028457" algn="l" rtl="0" eaLnBrk="0" fontAlgn="base" hangingPunct="0">
      <a:spcBef>
        <a:spcPct val="30000"/>
      </a:spcBef>
      <a:spcAft>
        <a:spcPct val="0"/>
      </a:spcAft>
      <a:defRPr sz="2695" kern="1200">
        <a:solidFill>
          <a:schemeClr val="tx1"/>
        </a:solidFill>
        <a:latin typeface="+mn-lt"/>
        <a:ea typeface="+mn-ea"/>
        <a:cs typeface="+mn-cs"/>
      </a:defRPr>
    </a:lvl2pPr>
    <a:lvl3pPr marL="2056914" algn="l" rtl="0" eaLnBrk="0" fontAlgn="base" hangingPunct="0">
      <a:spcBef>
        <a:spcPct val="30000"/>
      </a:spcBef>
      <a:spcAft>
        <a:spcPct val="0"/>
      </a:spcAft>
      <a:defRPr sz="2695" kern="1200">
        <a:solidFill>
          <a:schemeClr val="tx1"/>
        </a:solidFill>
        <a:latin typeface="+mn-lt"/>
        <a:ea typeface="+mn-ea"/>
        <a:cs typeface="+mn-cs"/>
      </a:defRPr>
    </a:lvl3pPr>
    <a:lvl4pPr marL="3085371" algn="l" rtl="0" eaLnBrk="0" fontAlgn="base" hangingPunct="0">
      <a:spcBef>
        <a:spcPct val="30000"/>
      </a:spcBef>
      <a:spcAft>
        <a:spcPct val="0"/>
      </a:spcAft>
      <a:defRPr sz="2695" kern="1200">
        <a:solidFill>
          <a:schemeClr val="tx1"/>
        </a:solidFill>
        <a:latin typeface="+mn-lt"/>
        <a:ea typeface="+mn-ea"/>
        <a:cs typeface="+mn-cs"/>
      </a:defRPr>
    </a:lvl4pPr>
    <a:lvl5pPr marL="4113827" algn="l" rtl="0" eaLnBrk="0" fontAlgn="base" hangingPunct="0">
      <a:spcBef>
        <a:spcPct val="30000"/>
      </a:spcBef>
      <a:spcAft>
        <a:spcPct val="0"/>
      </a:spcAft>
      <a:defRPr sz="2695" kern="1200">
        <a:solidFill>
          <a:schemeClr val="tx1"/>
        </a:solidFill>
        <a:latin typeface="+mn-lt"/>
        <a:ea typeface="+mn-ea"/>
        <a:cs typeface="+mn-cs"/>
      </a:defRPr>
    </a:lvl5pPr>
    <a:lvl6pPr marL="5142284" algn="l" defTabSz="2056914" rtl="0" eaLnBrk="1" latinLnBrk="0" hangingPunct="1">
      <a:defRPr sz="2695" kern="1200">
        <a:solidFill>
          <a:schemeClr val="tx1"/>
        </a:solidFill>
        <a:latin typeface="+mn-lt"/>
        <a:ea typeface="+mn-ea"/>
        <a:cs typeface="+mn-cs"/>
      </a:defRPr>
    </a:lvl6pPr>
    <a:lvl7pPr marL="6170741" algn="l" defTabSz="2056914" rtl="0" eaLnBrk="1" latinLnBrk="0" hangingPunct="1">
      <a:defRPr sz="2695" kern="1200">
        <a:solidFill>
          <a:schemeClr val="tx1"/>
        </a:solidFill>
        <a:latin typeface="+mn-lt"/>
        <a:ea typeface="+mn-ea"/>
        <a:cs typeface="+mn-cs"/>
      </a:defRPr>
    </a:lvl7pPr>
    <a:lvl8pPr marL="7199198" algn="l" defTabSz="2056914" rtl="0" eaLnBrk="1" latinLnBrk="0" hangingPunct="1">
      <a:defRPr sz="2695" kern="1200">
        <a:solidFill>
          <a:schemeClr val="tx1"/>
        </a:solidFill>
        <a:latin typeface="+mn-lt"/>
        <a:ea typeface="+mn-ea"/>
        <a:cs typeface="+mn-cs"/>
      </a:defRPr>
    </a:lvl8pPr>
    <a:lvl9pPr marL="8227655" algn="l" defTabSz="2056914" rtl="0" eaLnBrk="1" latinLnBrk="0" hangingPunct="1">
      <a:defRPr sz="26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399750" cy="12599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235624" y="186667"/>
            <a:ext cx="22928505" cy="1224415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992" y="5406350"/>
            <a:ext cx="18291754" cy="452666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78627" y="5410083"/>
            <a:ext cx="3046134" cy="451919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735416" y="5763330"/>
            <a:ext cx="2331850" cy="3812081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1552" y="5614581"/>
            <a:ext cx="17777310" cy="412416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5300" y="8376659"/>
            <a:ext cx="17289815" cy="1219166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1237" y="5769161"/>
            <a:ext cx="17297940" cy="3814996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4957" y="8539993"/>
            <a:ext cx="16769821" cy="839999"/>
          </a:xfrm>
        </p:spPr>
        <p:txBody>
          <a:bodyPr>
            <a:normAutofit/>
          </a:bodyPr>
          <a:lstStyle>
            <a:lvl1pPr marL="0" indent="0" algn="ctr">
              <a:buNone/>
              <a:defRPr sz="3800" cap="all" spc="634" baseline="0">
                <a:solidFill>
                  <a:srgbClr val="FFFFFF"/>
                </a:solidFill>
              </a:defRPr>
            </a:lvl1pPr>
            <a:lvl2pPr marL="96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32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98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6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3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79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762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458" y="5928927"/>
            <a:ext cx="16964819" cy="2240000"/>
          </a:xfrm>
        </p:spPr>
        <p:txBody>
          <a:bodyPr anchor="b" anchorCtr="0">
            <a:noAutofit/>
          </a:bodyPr>
          <a:lstStyle>
            <a:lvl1pPr>
              <a:defRPr sz="8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926352" y="8499159"/>
            <a:ext cx="1949979" cy="839999"/>
          </a:xfrm>
        </p:spPr>
        <p:txBody>
          <a:bodyPr/>
          <a:lstStyle>
            <a:lvl1pPr algn="ctr">
              <a:defRPr sz="59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CCB433D-7A69-42D2-9C7A-69A4174B48E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645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7FF0-042A-4BC9-9BC3-0176E851164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4087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57938" y="419999"/>
            <a:ext cx="4761199" cy="1124957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97625" y="644584"/>
            <a:ext cx="4281829" cy="1079749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7507" y="726508"/>
            <a:ext cx="3801515" cy="10635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699998"/>
            <a:ext cx="15794831" cy="106399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FB3CE-E434-4537-BC54-295C8274A1F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6904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1291-7E5F-4524-9575-15C7B3A0B53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5739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399750" cy="12599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235624" y="186667"/>
            <a:ext cx="22928505" cy="1224415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6619" y="5413328"/>
            <a:ext cx="21150774" cy="452666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54360" y="5599996"/>
            <a:ext cx="20556030" cy="412416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0607" y="8344577"/>
            <a:ext cx="20003536" cy="1219166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0607" y="5739995"/>
            <a:ext cx="20003536" cy="3817914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11" y="5879993"/>
            <a:ext cx="19694790" cy="2380000"/>
          </a:xfrm>
        </p:spPr>
        <p:txBody>
          <a:bodyPr anchor="b" anchorCtr="0">
            <a:noAutofit/>
          </a:bodyPr>
          <a:lstStyle>
            <a:lvl1pPr algn="ctr" defTabSz="1932199" rtl="0" eaLnBrk="1" latinLnBrk="0" hangingPunct="1">
              <a:spcBef>
                <a:spcPct val="0"/>
              </a:spcBef>
              <a:buNone/>
              <a:defRPr lang="en-US" sz="85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4611" y="8465234"/>
            <a:ext cx="19694790" cy="962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200" cap="all" spc="528" baseline="0">
                <a:solidFill>
                  <a:srgbClr val="FFFFFF"/>
                </a:solidFill>
              </a:defRPr>
            </a:lvl1pPr>
            <a:lvl2pPr marL="96610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32199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89829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86439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83049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79659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76269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72879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7CE7-1263-4ED1-AC02-1CEE5A061DE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92152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474" y="750291"/>
            <a:ext cx="21139289" cy="19097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474" y="3158395"/>
            <a:ext cx="10334890" cy="8097592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3158395"/>
            <a:ext cx="10334890" cy="8097592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B03B8-4FDE-44EB-8DE5-18D42215738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1134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474" y="750291"/>
            <a:ext cx="21139289" cy="19097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474" y="3164582"/>
            <a:ext cx="10338953" cy="1175415"/>
          </a:xfrm>
        </p:spPr>
        <p:txBody>
          <a:bodyPr anchor="b">
            <a:noAutofit/>
          </a:bodyPr>
          <a:lstStyle>
            <a:lvl1pPr marL="0" indent="0" algn="ctr">
              <a:buNone/>
              <a:defRPr sz="4600" b="1"/>
            </a:lvl1pPr>
            <a:lvl2pPr marL="966100" indent="0">
              <a:buNone/>
              <a:defRPr sz="4200" b="1"/>
            </a:lvl2pPr>
            <a:lvl3pPr marL="1932199" indent="0">
              <a:buNone/>
              <a:defRPr sz="3800" b="1"/>
            </a:lvl3pPr>
            <a:lvl4pPr marL="2898299" indent="0">
              <a:buNone/>
              <a:defRPr sz="3400" b="1"/>
            </a:lvl4pPr>
            <a:lvl5pPr marL="3864398" indent="0">
              <a:buNone/>
              <a:defRPr sz="3400" b="1"/>
            </a:lvl5pPr>
            <a:lvl6pPr marL="4830498" indent="0">
              <a:buNone/>
              <a:defRPr sz="3400" b="1"/>
            </a:lvl6pPr>
            <a:lvl7pPr marL="5796597" indent="0">
              <a:buNone/>
              <a:defRPr sz="3400" b="1"/>
            </a:lvl7pPr>
            <a:lvl8pPr marL="6762697" indent="0">
              <a:buNone/>
              <a:defRPr sz="3400" b="1"/>
            </a:lvl8pPr>
            <a:lvl9pPr marL="7728796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0474" y="4479997"/>
            <a:ext cx="10338953" cy="6775409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3164582"/>
            <a:ext cx="10343014" cy="1175415"/>
          </a:xfrm>
        </p:spPr>
        <p:txBody>
          <a:bodyPr anchor="b">
            <a:noAutofit/>
          </a:bodyPr>
          <a:lstStyle>
            <a:lvl1pPr marL="0" indent="0" algn="ctr">
              <a:buNone/>
              <a:defRPr sz="4600" b="1"/>
            </a:lvl1pPr>
            <a:lvl2pPr marL="966100" indent="0">
              <a:buNone/>
              <a:defRPr sz="4200" b="1"/>
            </a:lvl2pPr>
            <a:lvl3pPr marL="1932199" indent="0">
              <a:buNone/>
              <a:defRPr sz="3800" b="1"/>
            </a:lvl3pPr>
            <a:lvl4pPr marL="2898299" indent="0">
              <a:buNone/>
              <a:defRPr sz="3400" b="1"/>
            </a:lvl4pPr>
            <a:lvl5pPr marL="3864398" indent="0">
              <a:buNone/>
              <a:defRPr sz="3400" b="1"/>
            </a:lvl5pPr>
            <a:lvl6pPr marL="4830498" indent="0">
              <a:buNone/>
              <a:defRPr sz="3400" b="1"/>
            </a:lvl6pPr>
            <a:lvl7pPr marL="5796597" indent="0">
              <a:buNone/>
              <a:defRPr sz="3400" b="1"/>
            </a:lvl7pPr>
            <a:lvl8pPr marL="6762697" indent="0">
              <a:buNone/>
              <a:defRPr sz="3400" b="1"/>
            </a:lvl8pPr>
            <a:lvl9pPr marL="7728796" indent="0">
              <a:buNone/>
              <a:defRPr sz="3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479997"/>
            <a:ext cx="10343014" cy="6775409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9C29-1F93-4E41-B39B-CBDBA1BC3B7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8821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9C2B-F258-447D-A0DD-A13AB533D18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3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3399750" cy="12599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235624" y="186667"/>
            <a:ext cx="22928505" cy="1224415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24ED-E16B-4187-9367-A506BC8C1C9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51378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3399750" cy="12599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235624" y="186667"/>
            <a:ext cx="22928505" cy="1224415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33143" y="2766398"/>
            <a:ext cx="6951768" cy="647359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0606" y="3018750"/>
            <a:ext cx="6357746" cy="5941243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895" y="1259999"/>
            <a:ext cx="11699875" cy="9659994"/>
          </a:xfrm>
        </p:spPr>
        <p:txBody>
          <a:bodyPr/>
          <a:lstStyle>
            <a:lvl1pPr>
              <a:defRPr sz="6800"/>
            </a:lvl1pPr>
            <a:lvl2pPr>
              <a:defRPr sz="5900"/>
            </a:lvl2pPr>
            <a:lvl3pPr>
              <a:defRPr sz="51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7893" y="5459996"/>
            <a:ext cx="5882268" cy="3219997"/>
          </a:xfrm>
        </p:spPr>
        <p:txBody>
          <a:bodyPr/>
          <a:lstStyle>
            <a:lvl1pPr marL="0" indent="0">
              <a:spcBef>
                <a:spcPts val="845"/>
              </a:spcBef>
              <a:buNone/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  <a:lvl2pPr marL="966100" indent="0">
              <a:buNone/>
              <a:defRPr sz="2500"/>
            </a:lvl2pPr>
            <a:lvl3pPr marL="1932199" indent="0">
              <a:buNone/>
              <a:defRPr sz="2100"/>
            </a:lvl3pPr>
            <a:lvl4pPr marL="2898299" indent="0">
              <a:buNone/>
              <a:defRPr sz="1900"/>
            </a:lvl4pPr>
            <a:lvl5pPr marL="3864398" indent="0">
              <a:buNone/>
              <a:defRPr sz="1900"/>
            </a:lvl5pPr>
            <a:lvl6pPr marL="4830498" indent="0">
              <a:buNone/>
              <a:defRPr sz="1900"/>
            </a:lvl6pPr>
            <a:lvl7pPr marL="5796597" indent="0">
              <a:buNone/>
              <a:defRPr sz="1900"/>
            </a:lvl7pPr>
            <a:lvl8pPr marL="6762697" indent="0">
              <a:buNone/>
              <a:defRPr sz="1900"/>
            </a:lvl8pPr>
            <a:lvl9pPr marL="7728796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893" y="3186397"/>
            <a:ext cx="5882268" cy="2189326"/>
          </a:xfrm>
        </p:spPr>
        <p:txBody>
          <a:bodyPr anchor="b"/>
          <a:lstStyle>
            <a:lvl1pPr algn="l">
              <a:defRPr sz="4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58E2-ED14-40BF-BBFD-FDAE1B8EBF0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10550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3399750" cy="12599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235624" y="186667"/>
            <a:ext cx="22928505" cy="1224415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4981" y="9099991"/>
            <a:ext cx="19889788" cy="251999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9979" y="9239993"/>
            <a:ext cx="19451042" cy="2210831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9976" y="10359990"/>
            <a:ext cx="18752300" cy="831250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7799" y="9324575"/>
            <a:ext cx="20336658" cy="2015414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4981" y="1141747"/>
            <a:ext cx="19889788" cy="7958246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6800"/>
            </a:lvl1pPr>
            <a:lvl2pPr marL="966100" indent="0">
              <a:buNone/>
              <a:defRPr sz="5900"/>
            </a:lvl2pPr>
            <a:lvl3pPr marL="1932199" indent="0">
              <a:buNone/>
              <a:defRPr sz="5100"/>
            </a:lvl3pPr>
            <a:lvl4pPr marL="2898299" indent="0">
              <a:buNone/>
              <a:defRPr sz="4200"/>
            </a:lvl4pPr>
            <a:lvl5pPr marL="3864398" indent="0">
              <a:buNone/>
              <a:defRPr sz="4200"/>
            </a:lvl5pPr>
            <a:lvl6pPr marL="4830498" indent="0">
              <a:buNone/>
              <a:defRPr sz="4200"/>
            </a:lvl6pPr>
            <a:lvl7pPr marL="5796597" indent="0">
              <a:buNone/>
              <a:defRPr sz="4200"/>
            </a:lvl7pPr>
            <a:lvl8pPr marL="6762697" indent="0">
              <a:buNone/>
              <a:defRPr sz="4200"/>
            </a:lvl8pPr>
            <a:lvl9pPr marL="7728796" indent="0">
              <a:buNone/>
              <a:defRPr sz="4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171" y="10392614"/>
            <a:ext cx="18539481" cy="7380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cap="all" spc="528" baseline="0">
                <a:solidFill>
                  <a:srgbClr val="FFFFFF"/>
                </a:solidFill>
              </a:defRPr>
            </a:lvl1pPr>
            <a:lvl2pPr marL="966100" indent="0">
              <a:buNone/>
              <a:defRPr sz="2500"/>
            </a:lvl2pPr>
            <a:lvl3pPr marL="1932199" indent="0">
              <a:buNone/>
              <a:defRPr sz="2100"/>
            </a:lvl3pPr>
            <a:lvl4pPr marL="2898299" indent="0">
              <a:buNone/>
              <a:defRPr sz="1900"/>
            </a:lvl4pPr>
            <a:lvl5pPr marL="3864398" indent="0">
              <a:buNone/>
              <a:defRPr sz="1900"/>
            </a:lvl5pPr>
            <a:lvl6pPr marL="4830498" indent="0">
              <a:buNone/>
              <a:defRPr sz="1900"/>
            </a:lvl6pPr>
            <a:lvl7pPr marL="5796597" indent="0">
              <a:buNone/>
              <a:defRPr sz="1900"/>
            </a:lvl7pPr>
            <a:lvl8pPr marL="6762697" indent="0">
              <a:buNone/>
              <a:defRPr sz="1900"/>
            </a:lvl8pPr>
            <a:lvl9pPr marL="7728796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379992"/>
            <a:ext cx="18753871" cy="960970"/>
          </a:xfrm>
        </p:spPr>
        <p:txBody>
          <a:bodyPr anchorCtr="0"/>
          <a:lstStyle>
            <a:lvl1pPr algn="ctr">
              <a:defRPr sz="4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FEE7-8CFC-44B5-8F3D-9CE738890E4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59940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3399750" cy="12599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235624" y="186667"/>
            <a:ext cx="22928505" cy="1224415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9" y="3219998"/>
            <a:ext cx="21059775" cy="803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165" tIns="52583" rIns="105165" bIns="5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4"/>
            <a:ext cx="5459942" cy="670833"/>
          </a:xfrm>
          <a:prstGeom prst="rect">
            <a:avLst/>
          </a:prstGeom>
        </p:spPr>
        <p:txBody>
          <a:bodyPr vert="horz" lIns="105165" tIns="52583" rIns="105165" bIns="52583" rtlCol="0" anchor="ctr"/>
          <a:lstStyle>
            <a:lvl1pPr algn="l">
              <a:defRPr sz="25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6" y="11678324"/>
            <a:ext cx="7409921" cy="670833"/>
          </a:xfrm>
          <a:prstGeom prst="rect">
            <a:avLst/>
          </a:prstGeom>
        </p:spPr>
        <p:txBody>
          <a:bodyPr vert="horz" lIns="105165" tIns="52583" rIns="105165" bIns="52583" rtlCol="0" anchor="ctr"/>
          <a:lstStyle>
            <a:lvl1pPr algn="ctr">
              <a:defRPr sz="25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4"/>
            <a:ext cx="5459942" cy="670833"/>
          </a:xfrm>
          <a:prstGeom prst="rect">
            <a:avLst/>
          </a:prstGeom>
        </p:spPr>
        <p:txBody>
          <a:bodyPr vert="horz" lIns="105165" tIns="52583" rIns="105165" bIns="52583" rtlCol="0" anchor="ctr"/>
          <a:lstStyle>
            <a:lvl1pPr algn="r">
              <a:defRPr sz="25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2E15538-631E-4716-A1B2-24F70B67653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  <p:sp>
        <p:nvSpPr>
          <p:cNvPr id="9" name="Rectangle 8"/>
          <p:cNvSpPr/>
          <p:nvPr/>
        </p:nvSpPr>
        <p:spPr>
          <a:xfrm>
            <a:off x="701994" y="511065"/>
            <a:ext cx="21995765" cy="243599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4680" y="685418"/>
            <a:ext cx="21445707" cy="2053331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65" tIns="52583" rIns="105165" bIns="5258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739" y="749584"/>
            <a:ext cx="21141024" cy="1910414"/>
          </a:xfrm>
          <a:prstGeom prst="rect">
            <a:avLst/>
          </a:prstGeom>
        </p:spPr>
        <p:txBody>
          <a:bodyPr vert="horz" lIns="105165" tIns="52583" rIns="105165" bIns="5258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00">
          <a:solidFill>
            <a:srgbClr val="6B7D72"/>
          </a:solidFill>
          <a:latin typeface="Book Antiqua" pitchFamily="18" charset="0"/>
        </a:defRPr>
      </a:lvl5pPr>
      <a:lvl6pPr marL="966100" algn="ctr" rtl="0" fontAlgn="base">
        <a:spcBef>
          <a:spcPct val="0"/>
        </a:spcBef>
        <a:spcAft>
          <a:spcPct val="0"/>
        </a:spcAft>
        <a:defRPr sz="7400">
          <a:solidFill>
            <a:srgbClr val="6B7D72"/>
          </a:solidFill>
          <a:latin typeface="Book Antiqua" pitchFamily="18" charset="0"/>
        </a:defRPr>
      </a:lvl6pPr>
      <a:lvl7pPr marL="1932199" algn="ctr" rtl="0" fontAlgn="base">
        <a:spcBef>
          <a:spcPct val="0"/>
        </a:spcBef>
        <a:spcAft>
          <a:spcPct val="0"/>
        </a:spcAft>
        <a:defRPr sz="7400">
          <a:solidFill>
            <a:srgbClr val="6B7D72"/>
          </a:solidFill>
          <a:latin typeface="Book Antiqua" pitchFamily="18" charset="0"/>
        </a:defRPr>
      </a:lvl7pPr>
      <a:lvl8pPr marL="2898299" algn="ctr" rtl="0" fontAlgn="base">
        <a:spcBef>
          <a:spcPct val="0"/>
        </a:spcBef>
        <a:spcAft>
          <a:spcPct val="0"/>
        </a:spcAft>
        <a:defRPr sz="7400">
          <a:solidFill>
            <a:srgbClr val="6B7D72"/>
          </a:solidFill>
          <a:latin typeface="Book Antiqua" pitchFamily="18" charset="0"/>
        </a:defRPr>
      </a:lvl8pPr>
      <a:lvl9pPr marL="3864398" algn="ctr" rtl="0" fontAlgn="base">
        <a:spcBef>
          <a:spcPct val="0"/>
        </a:spcBef>
        <a:spcAft>
          <a:spcPct val="0"/>
        </a:spcAft>
        <a:defRPr sz="7400">
          <a:solidFill>
            <a:srgbClr val="6B7D72"/>
          </a:solidFill>
          <a:latin typeface="Book Antiqua" pitchFamily="18" charset="0"/>
        </a:defRPr>
      </a:lvl9pPr>
    </p:titleStyle>
    <p:bodyStyle>
      <a:lvl1pPr marL="724575" indent="-48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5100" kern="1200">
          <a:solidFill>
            <a:schemeClr val="tx2"/>
          </a:solidFill>
          <a:latin typeface="+mn-lt"/>
          <a:ea typeface="+mn-ea"/>
          <a:cs typeface="+mn-cs"/>
        </a:defRPr>
      </a:lvl1pPr>
      <a:lvl2pPr marL="1351870" indent="-48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4200" kern="1200">
          <a:solidFill>
            <a:schemeClr val="tx2"/>
          </a:solidFill>
          <a:latin typeface="+mn-lt"/>
          <a:ea typeface="+mn-ea"/>
          <a:cs typeface="+mn-cs"/>
        </a:defRPr>
      </a:lvl2pPr>
      <a:lvl3pPr marL="1932199" indent="-48305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2703737" indent="-48305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3400" kern="1200">
          <a:solidFill>
            <a:schemeClr val="tx2"/>
          </a:solidFill>
          <a:latin typeface="+mn-lt"/>
          <a:ea typeface="+mn-ea"/>
          <a:cs typeface="+mn-cs"/>
        </a:defRPr>
      </a:lvl4pPr>
      <a:lvl5pPr marL="3284069" indent="-48305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3400" kern="1200">
          <a:solidFill>
            <a:schemeClr val="tx2"/>
          </a:solidFill>
          <a:latin typeface="+mn-lt"/>
          <a:ea typeface="+mn-ea"/>
          <a:cs typeface="+mn-cs"/>
        </a:defRPr>
      </a:lvl5pPr>
      <a:lvl6pPr marL="3671179" indent="-386439" algn="l" defTabSz="193219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000" kern="1200">
          <a:solidFill>
            <a:schemeClr val="tx2"/>
          </a:solidFill>
          <a:latin typeface="+mn-lt"/>
          <a:ea typeface="+mn-ea"/>
          <a:cs typeface="+mn-cs"/>
        </a:defRPr>
      </a:lvl6pPr>
      <a:lvl7pPr marL="4250839" indent="-386439" algn="l" defTabSz="1932199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000" kern="1200">
          <a:solidFill>
            <a:schemeClr val="tx2"/>
          </a:solidFill>
          <a:latin typeface="+mn-lt"/>
          <a:ea typeface="+mn-ea"/>
          <a:cs typeface="+mn-cs"/>
        </a:defRPr>
      </a:lvl7pPr>
      <a:lvl8pPr marL="4637278" indent="-386439" algn="l" defTabSz="1932199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000" kern="1200">
          <a:solidFill>
            <a:schemeClr val="tx2"/>
          </a:solidFill>
          <a:latin typeface="+mn-lt"/>
          <a:ea typeface="+mn-ea"/>
          <a:cs typeface="+mn-cs"/>
        </a:defRPr>
      </a:lvl8pPr>
      <a:lvl9pPr marL="5023718" indent="-386439" algn="l" defTabSz="1932199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3219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66100" algn="l" defTabSz="193219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32199" algn="l" defTabSz="193219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898299" algn="l" defTabSz="193219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64398" algn="l" defTabSz="193219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0498" algn="l" defTabSz="193219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96597" algn="l" defTabSz="193219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62697" algn="l" defTabSz="193219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28796" algn="l" defTabSz="1932199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131397" y="6039962"/>
            <a:ext cx="212449" cy="38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5165" tIns="52583" rIns="105165" bIns="5258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368591" y="1369433"/>
            <a:ext cx="18662567" cy="986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165" tIns="52583" rIns="105165" bIns="5258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7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7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7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7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7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7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 15, 14-21</a:t>
            </a:r>
            <a:endParaRPr lang="en-GB" sz="51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440248"/>
            <a:ext cx="22610512" cy="972107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‘Biex dawk li qatt ma kellhom l-aħbar jaraw; u dawk li qatt ma semgħu bih jifmuh.’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sz="15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7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619" y="3713439"/>
            <a:ext cx="22538504" cy="5246062"/>
          </a:xfrm>
          <a:prstGeom prst="rect">
            <a:avLst/>
          </a:prstGeom>
        </p:spPr>
        <p:txBody>
          <a:bodyPr wrap="square" lIns="105165" tIns="52583" rIns="105165" bIns="52583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4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6" y="4427786"/>
            <a:ext cx="22466497" cy="518457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F’għajnejn il-ġnus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wera l-ġustizzja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78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546" y="251322"/>
            <a:ext cx="16726521" cy="2491461"/>
          </a:xfrm>
          <a:prstGeom prst="rect">
            <a:avLst/>
          </a:prstGeom>
        </p:spPr>
        <p:txBody>
          <a:bodyPr wrap="none" lIns="105165" tIns="52583" rIns="105165" bIns="52583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7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585087"/>
            <a:ext cx="22466495" cy="968345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lil Mulej għanja ġdida,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ħax għamel ħwejjeġ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tal-għaġeb.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628380"/>
            <a:ext cx="22538504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</a:t>
            </a:r>
            <a:r>
              <a:rPr lang="en-US" altLang="mt-MT" sz="15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tlu r-rebħa</a:t>
            </a:r>
            <a:endParaRPr lang="en-GB" altLang="mt-MT" sz="15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l-leminija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d-driegħ imqaddes tiegħu.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729672"/>
            <a:ext cx="22610512" cy="514064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F’għajnejn il-ġnus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wera l-ġustizzja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7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362474"/>
            <a:ext cx="22466496" cy="987662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is-salvazzjoni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f’għajnejn il-ġnus wera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l-ġustizzja tiegħu.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20511"/>
            <a:ext cx="23399750" cy="716055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fit-tieba u </a:t>
            </a:r>
            <a:endParaRPr lang="en-GB" altLang="mt-MT" sz="15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l-fedeltà tiegħu </a:t>
            </a:r>
            <a:endParaRPr lang="en-US" altLang="mt-MT" sz="15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mal-poplu ta’ Iżrael.</a:t>
            </a:r>
          </a:p>
        </p:txBody>
      </p:sp>
    </p:spTree>
    <p:extLst>
      <p:ext uri="{BB962C8B-B14F-4D97-AF65-F5344CB8AC3E}">
        <p14:creationId xmlns:p14="http://schemas.microsoft.com/office/powerpoint/2010/main" val="215414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730466"/>
            <a:ext cx="22538504" cy="514064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F’għajnejn il-ġnus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wera l-ġustizzja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7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8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6252"/>
            <a:ext cx="23399749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kollha, minn tarf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għall-ieħor,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 is-salvazzjoni ta’ Alla tagħna.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643" y="432136"/>
            <a:ext cx="22610512" cy="1173730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latin typeface="Times New Roman" pitchFamily="18" charset="0"/>
              </a:rPr>
              <a:t>Għeżież, jien żgur minnkom ħuti, li intom ilkoll mimlija bit-tieba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latin typeface="Times New Roman" pitchFamily="18" charset="0"/>
              </a:rPr>
              <a:t>bl-għerf kollu, kapaċi twiddbu lil xulxin.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91372"/>
            <a:ext cx="23399750" cy="961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Għajtu bil-ferħ </a:t>
            </a:r>
            <a:endParaRPr lang="en-GB" altLang="mt-MT" sz="15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 fl-art kollha,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infexx</a:t>
            </a:r>
            <a:r>
              <a:rPr lang="en-US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mt-MT" altLang="mt-M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fil-hena, ifirħu u għannu!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3729672"/>
            <a:ext cx="22466496" cy="514064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F’għajnejn il-ġnus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wera l-ġustizzja tiegħu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mt-MT" sz="17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66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515229" y="6039964"/>
            <a:ext cx="477845" cy="5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36580" tIns="118290" rIns="236580" bIns="118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728359"/>
            <a:ext cx="23399750" cy="299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36580" tIns="118290" rIns="236580" bIns="118290">
            <a:spAutoFit/>
          </a:bodyPr>
          <a:lstStyle/>
          <a:p>
            <a:pPr algn="ctr" eaLnBrk="1" hangingPunct="1">
              <a:defRPr/>
            </a:pPr>
            <a:r>
              <a:rPr lang="en-GB" sz="17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22658" y="11657549"/>
            <a:ext cx="394090" cy="3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54529" y="1526291"/>
            <a:ext cx="22663500" cy="964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65" tIns="52583" rIns="105165" bIns="525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iżomm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imħabba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milja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515229" y="6039964"/>
            <a:ext cx="477845" cy="5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36580" tIns="118290" rIns="236580" bIns="118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728359"/>
            <a:ext cx="23399750" cy="299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36580" tIns="118290" rIns="236580" bIns="118290">
            <a:spAutoFit/>
          </a:bodyPr>
          <a:lstStyle/>
          <a:p>
            <a:pPr algn="ctr" eaLnBrk="1" hangingPunct="1">
              <a:defRPr/>
            </a:pPr>
            <a:r>
              <a:rPr lang="en-GB" sz="17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22658" y="11657549"/>
            <a:ext cx="394090" cy="3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131397" y="6039962"/>
            <a:ext cx="212449" cy="38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5165" tIns="52583" rIns="105165" bIns="52583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99553"/>
            <a:ext cx="22610512" cy="880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165" tIns="52583" rIns="105165" bIns="52583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16, 1-8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9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063528"/>
            <a:ext cx="22538504" cy="48965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ù</a:t>
            </a:r>
            <a:r>
              <a:rPr 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 qal </a:t>
            </a:r>
            <a:endParaRPr lang="en-GB" sz="155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lid-dixxipli tiegħu: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323330"/>
            <a:ext cx="22538504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“Kien hemm raġel għani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kellu amministratur,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lil dan xlewh lil sidu li kien qiegħed iberbaqlu ġidu.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09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440248"/>
            <a:ext cx="22466496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 is-sid sejjaħlu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qallu: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‘Dan x’inhu li 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qiegħed nisma’ fuqek?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95338"/>
            <a:ext cx="22610512" cy="118813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Agħtini kont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tal-amministrazzjoni tiegħek, għax ma tistax tibqa’ iżjed amministratur tiegħi.’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23330"/>
            <a:ext cx="22754528" cy="118093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tx1"/>
                </a:solidFill>
                <a:latin typeface="Times New Roman" pitchFamily="18" charset="0"/>
              </a:rPr>
              <a:t>Imma jien għamilt il-qalb u ktibtilkom biex infakkarkom f’xi ħwejjeġ. Dan għamiltu bil-grazzja </a:t>
            </a:r>
            <a:r>
              <a:rPr lang="en-US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i tani Alla li nkun ministru </a:t>
            </a:r>
            <a:r>
              <a:rPr lang="mt-MT" altLang="mt-MT" sz="15500" spc="-317" dirty="0">
                <a:solidFill>
                  <a:schemeClr val="tx1"/>
                </a:solidFill>
                <a:latin typeface="Times New Roman" panose="02020603050405020304" pitchFamily="18" charset="0"/>
              </a:rPr>
              <a:t>ta’</a:t>
            </a:r>
            <a:endParaRPr lang="mt-MT" altLang="mt-MT" sz="155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95338"/>
            <a:ext cx="22538504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amministratur bejnu u bejn ruħu qal: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‘Issa x’sejjer nagħmel, ladarba sidi se jneħħini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mill-amministrazzjoni?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95338"/>
            <a:ext cx="22466496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Immur nagħżaq? Ma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niflaħx. Nittalab? Nistħi. Naf x’nagħmel, ħalli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nitwarrab minn fuq din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l-amministrazzjoni,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95338"/>
            <a:ext cx="22466496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nsib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ħaddieħor li jilqagħni għandu.’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wieħed wieħed </a:t>
            </a:r>
            <a:b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 għal dawk li </a:t>
            </a:r>
            <a:b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kellhom jagħtu lil sidu.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45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323330"/>
            <a:ext cx="22538504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‘Kemm għandek tagħtih lil sidi?’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staqsa lill-ewwel wieħed.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 barmil żejt,’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wieġbu dak.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20" y="395338"/>
            <a:ext cx="22538504" cy="118813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‘Oħroġ il-karti tiegħek,’ qallu l-amministratur: ‘oqogħod bilqiegħda malajr u ikteb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ħamsin.’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ieħor staqsieh: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20" y="395338"/>
            <a:ext cx="22538504" cy="118813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‘U int,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emm għandek tagħti?’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‘Mitt xkora qamħ,’ wieġbu. Qallu: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‘Oħroġ il-karti tiegħek u ikteb tmenin.’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51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771602"/>
            <a:ext cx="22538504" cy="705678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is-sid faħħru lil dak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l-amministratur ħażin talli ħadem b’rasu.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88120"/>
            <a:ext cx="22538504" cy="1202533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ulied din id-dinja jimxu bil-għaqal aktar minn ulied id-dawl ma’ min hu tal-qatgħa tagħhom.”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76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131398" y="6039961"/>
            <a:ext cx="212449" cy="14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5165" tIns="52583" rIns="105165" bIns="52583">
            <a:spAutoFit/>
          </a:bodyPr>
          <a:lstStyle/>
          <a:p>
            <a:pPr>
              <a:defRPr/>
            </a:pPr>
            <a:endParaRPr lang="en-US" sz="8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77757"/>
            <a:ext cx="23399750" cy="5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5165" tIns="52583" rIns="105165" bIns="52583">
            <a:spAutoFit/>
          </a:bodyPr>
          <a:lstStyle/>
          <a:p>
            <a:pPr algn="ctr">
              <a:defRPr/>
            </a:pPr>
            <a:r>
              <a:rPr lang="en-GB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93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323330"/>
            <a:ext cx="22754528" cy="1195332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spc="-317" dirty="0">
                <a:solidFill>
                  <a:schemeClr val="tx1"/>
                </a:solidFill>
                <a:latin typeface="Times New Roman" panose="02020603050405020304" pitchFamily="18" charset="0"/>
              </a:rPr>
              <a:t>Kristu Ġes</a:t>
            </a:r>
            <a:r>
              <a:rPr lang="en-US" altLang="mt-MT" sz="15500" spc="-317" dirty="0">
                <a:solidFill>
                  <a:schemeClr val="tx1"/>
                </a:solidFill>
                <a:latin typeface="Times New Roman" panose="02020603050405020304" pitchFamily="18" charset="0"/>
              </a:rPr>
              <a:t>ù</a:t>
            </a:r>
            <a:r>
              <a:rPr lang="mt-MT" altLang="mt-MT" sz="15500" spc="-317" dirty="0">
                <a:solidFill>
                  <a:schemeClr val="tx1"/>
                </a:solidFill>
                <a:latin typeface="Times New Roman" panose="02020603050405020304" pitchFamily="18" charset="0"/>
              </a:rPr>
              <a:t> fost il-pagani,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 ikkonsagrat biex naħdem għall-Evanġel</a:t>
            </a:r>
            <a:r>
              <a:rPr lang="en-US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j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u ta’ </a:t>
            </a:r>
            <a:r>
              <a:rPr lang="mt-MT" altLang="mt-MT" sz="15500" spc="-300" dirty="0">
                <a:solidFill>
                  <a:schemeClr val="tx1"/>
                </a:solidFill>
                <a:latin typeface="Times New Roman" panose="02020603050405020304" pitchFamily="18" charset="0"/>
              </a:rPr>
              <a:t>Alla u</a:t>
            </a:r>
            <a:r>
              <a:rPr lang="en-GB" altLang="mt-MT" sz="15500" spc="-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mt-MT" altLang="mt-MT" sz="15500" spc="-300" dirty="0">
                <a:solidFill>
                  <a:schemeClr val="tx1"/>
                </a:solidFill>
                <a:latin typeface="Times New Roman" panose="02020603050405020304" pitchFamily="18" charset="0"/>
              </a:rPr>
              <a:t>nagħmel mill-ġnus offerta</a:t>
            </a:r>
            <a:r>
              <a:rPr lang="en-GB" altLang="mt-MT" sz="15500" spc="-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mt-MT" altLang="mt-MT" sz="15500" spc="-300" dirty="0">
                <a:solidFill>
                  <a:schemeClr val="tx1"/>
                </a:solidFill>
                <a:latin typeface="Times New Roman" panose="02020603050405020304" pitchFamily="18" charset="0"/>
              </a:rPr>
              <a:t>mqaddsa mill-Ispirtu s-Santu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323330"/>
            <a:ext cx="22754528" cy="1202533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spc="-317" dirty="0">
                <a:solidFill>
                  <a:schemeClr val="tx1"/>
                </a:solidFill>
                <a:latin typeface="Times New Roman" panose="02020603050405020304" pitchFamily="18" charset="0"/>
              </a:rPr>
              <a:t>u li 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togħġob</a:t>
            </a:r>
            <a:r>
              <a:rPr lang="mt-MT" altLang="mt-MT" sz="15500" spc="-317" dirty="0">
                <a:solidFill>
                  <a:schemeClr val="tx1"/>
                </a:solidFill>
                <a:latin typeface="Times New Roman" panose="02020603050405020304" pitchFamily="18" charset="0"/>
              </a:rPr>
              <a:t> lil 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Alla.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Għalhekk jien għandi biex nitkabbar fi Kristu Ġes</a:t>
            </a:r>
            <a:r>
              <a:rPr lang="en-US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ù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GB" altLang="mt-MT" sz="155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fis</a:t>
            </a:r>
            <a:r>
              <a:rPr lang="en-US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servizz tiegħi għal Alla.</a:t>
            </a:r>
            <a:r>
              <a:rPr lang="en-GB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Ma nissogra nsemmi xejn, </a:t>
            </a:r>
          </a:p>
        </p:txBody>
      </p:sp>
    </p:spTree>
    <p:extLst>
      <p:ext uri="{BB962C8B-B14F-4D97-AF65-F5344CB8AC3E}">
        <p14:creationId xmlns:p14="http://schemas.microsoft.com/office/powerpoint/2010/main" val="160178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7849"/>
            <a:ext cx="22754528" cy="1234443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jekk mhux dak li għamel Kristu permezz tiegħi biex i</a:t>
            </a:r>
            <a:r>
              <a:rPr lang="en-US" altLang="mt-MT" sz="15500" dirty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mt-MT" altLang="mt-MT" sz="15500" dirty="0">
                <a:solidFill>
                  <a:schemeClr val="tx1"/>
                </a:solidFill>
                <a:latin typeface="Times New Roman" pitchFamily="18" charset="0"/>
              </a:rPr>
              <a:t>wassal il-pagani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latin typeface="Times New Roman" pitchFamily="18" charset="0"/>
              </a:rPr>
              <a:t>għall-ubbidjenza bil-kelma u bl-għemil, bil-qawwa</a:t>
            </a:r>
            <a:r>
              <a:rPr lang="en-GB" altLang="mt-MT" sz="155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mt-MT" altLang="mt-MT" sz="155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395338"/>
            <a:ext cx="22466496" cy="14401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latin typeface="Times New Roman" pitchFamily="18" charset="0"/>
              </a:rPr>
              <a:t>tas-sinjali u l-mirakli,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latin typeface="Times New Roman" pitchFamily="18" charset="0"/>
              </a:rPr>
              <a:t>bil-qawwa tal-Ispirtu ta’ Alla.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latin typeface="Times New Roman" pitchFamily="18" charset="0"/>
              </a:rPr>
              <a:t>Hekk permezz tiegħi seħħ </a:t>
            </a:r>
            <a:endParaRPr lang="en-GB" altLang="mt-MT" sz="155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ix-xandir tal-Evangel</a:t>
            </a:r>
            <a:r>
              <a:rPr lang="en-US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j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u ta’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395338"/>
            <a:ext cx="22466496" cy="1195332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Kristu minn Ġerusalemm u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l-inħawi ta’ madwarha</a:t>
            </a:r>
            <a:r>
              <a:rPr lang="en-GB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mt-MT" altLang="mt-MT" sz="155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sal-Illirja. Ix-xewqa tiegħi hi li nxandar l-Evanġel</a:t>
            </a:r>
            <a:r>
              <a:rPr lang="en-US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j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u </a:t>
            </a:r>
            <a:r>
              <a:rPr lang="mt-MT" altLang="mt-MT" sz="15500" spc="-317" dirty="0">
                <a:solidFill>
                  <a:schemeClr val="tx1"/>
                </a:solidFill>
                <a:latin typeface="Times New Roman" panose="02020603050405020304" pitchFamily="18" charset="0"/>
              </a:rPr>
              <a:t>fejn 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qatt</a:t>
            </a:r>
            <a:r>
              <a:rPr lang="mt-MT" altLang="mt-MT" sz="15500" spc="-31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ma</a:t>
            </a:r>
            <a:r>
              <a:rPr lang="mt-MT" altLang="mt-MT" sz="15500" spc="-31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ssemma Kristu,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altLang="mt-MT" sz="155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3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700388"/>
            <a:ext cx="22610512" cy="7200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tx1"/>
                </a:solidFill>
                <a:latin typeface="Times New Roman" panose="02020603050405020304" pitchFamily="18" charset="0"/>
              </a:rPr>
              <a:t>sabiex ma nkunx bnejt fuq sisien li jkun qiegħed ħaddieħor; kif inhu miktub:</a:t>
            </a:r>
            <a:endParaRPr lang="en-GB" sz="155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sz="15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784</TotalTime>
  <Words>589</Words>
  <Application>Microsoft Office PowerPoint</Application>
  <PresentationFormat>Custom</PresentationFormat>
  <Paragraphs>92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Book Antiqua</vt:lpstr>
      <vt:lpstr>Calibri</vt:lpstr>
      <vt:lpstr>Century Gothic</vt:lpstr>
      <vt:lpstr>Franklin Gothic Book</vt:lpstr>
      <vt:lpstr>Times New Roman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41</cp:revision>
  <dcterms:created xsi:type="dcterms:W3CDTF">2011-09-15T19:56:24Z</dcterms:created>
  <dcterms:modified xsi:type="dcterms:W3CDTF">2023-08-21T11:37:10Z</dcterms:modified>
</cp:coreProperties>
</file>