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5" r:id="rId2"/>
    <p:sldId id="287" r:id="rId3"/>
    <p:sldId id="288" r:id="rId4"/>
    <p:sldId id="289" r:id="rId5"/>
    <p:sldId id="306" r:id="rId6"/>
    <p:sldId id="307" r:id="rId7"/>
    <p:sldId id="324" r:id="rId8"/>
    <p:sldId id="308" r:id="rId9"/>
    <p:sldId id="309" r:id="rId10"/>
    <p:sldId id="316" r:id="rId11"/>
    <p:sldId id="317" r:id="rId12"/>
    <p:sldId id="318" r:id="rId13"/>
    <p:sldId id="265" r:id="rId14"/>
    <p:sldId id="320" r:id="rId15"/>
    <p:sldId id="266" r:id="rId16"/>
    <p:sldId id="297" r:id="rId17"/>
    <p:sldId id="315" r:id="rId18"/>
    <p:sldId id="321" r:id="rId19"/>
    <p:sldId id="325" r:id="rId20"/>
    <p:sldId id="271" r:id="rId21"/>
    <p:sldId id="326" r:id="rId22"/>
    <p:sldId id="272" r:id="rId23"/>
    <p:sldId id="273" r:id="rId24"/>
    <p:sldId id="329" r:id="rId25"/>
    <p:sldId id="310" r:id="rId26"/>
    <p:sldId id="303" r:id="rId27"/>
    <p:sldId id="311" r:id="rId28"/>
    <p:sldId id="327" r:id="rId29"/>
    <p:sldId id="304" r:id="rId30"/>
    <p:sldId id="312" r:id="rId31"/>
    <p:sldId id="313" r:id="rId32"/>
    <p:sldId id="328" r:id="rId33"/>
    <p:sldId id="323" r:id="rId34"/>
    <p:sldId id="314" r:id="rId35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FCD4B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90" y="390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8556-20B3-46A3-9F99-7EC9EA1041B2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2428-BC36-482A-9784-5F0A65ABD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3387" y="2526717"/>
            <a:ext cx="23399750" cy="754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br>
              <a:rPr lang="en-US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</a:br>
            <a:r>
              <a:rPr lang="en-US" sz="15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5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Għerf</a:t>
            </a:r>
            <a:endParaRPr lang="en-US" sz="15500" b="1" dirty="0">
              <a:solidFill>
                <a:srgbClr val="0000CC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1-9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mt-MT" sz="7439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9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1483291"/>
            <a:ext cx="2286016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daqshekk, u jħaddmu moħħhom fuq il-ħolqien,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kif ma sabux aktar malajr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is-Sid tiegħu?</a:t>
            </a:r>
          </a:p>
        </p:txBody>
      </p:sp>
    </p:spTree>
    <p:extLst>
      <p:ext uri="{BB962C8B-B14F-4D97-AF65-F5344CB8AC3E}">
        <p14:creationId xmlns:p14="http://schemas.microsoft.com/office/powerpoint/2010/main" val="269261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47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0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27786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 ixandru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l-glorja ta’ Alla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088" y="1182777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8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370772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 ixandru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l-glorja ta’ Alla,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għemil idejh tħabbar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il-firxa tas-sema.</a:t>
            </a:r>
          </a:p>
        </p:txBody>
      </p:sp>
    </p:spTree>
    <p:extLst>
      <p:ext uri="{BB962C8B-B14F-4D97-AF65-F5344CB8AC3E}">
        <p14:creationId xmlns:p14="http://schemas.microsoft.com/office/powerpoint/2010/main" val="25622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39482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Jum lil ieħor jagħti l-aħbar, lejl lil ieħor iwassal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it-tagħrif.</a:t>
            </a:r>
          </a:p>
        </p:txBody>
      </p:sp>
    </p:spTree>
    <p:extLst>
      <p:ext uri="{BB962C8B-B14F-4D97-AF65-F5344CB8AC3E}">
        <p14:creationId xmlns:p14="http://schemas.microsoft.com/office/powerpoint/2010/main" val="130080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 ixandru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l-glorja ta’ Alla</a:t>
            </a:r>
          </a:p>
        </p:txBody>
      </p:sp>
    </p:spTree>
    <p:extLst>
      <p:ext uri="{BB962C8B-B14F-4D97-AF65-F5344CB8AC3E}">
        <p14:creationId xmlns:p14="http://schemas.microsoft.com/office/powerpoint/2010/main" val="299034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227896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hemmx aħbar u anqas kliem,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hemmx leħen li ma jinstemax.</a:t>
            </a:r>
          </a:p>
        </p:txBody>
      </p:sp>
    </p:spTree>
    <p:extLst>
      <p:ext uri="{BB962C8B-B14F-4D97-AF65-F5344CB8AC3E}">
        <p14:creationId xmlns:p14="http://schemas.microsoft.com/office/powerpoint/2010/main" val="222634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299334"/>
            <a:ext cx="2257440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Mal-art kollha jasal leħenhom,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mad-dinja kollha jixtered kliemhom.</a:t>
            </a:r>
          </a:p>
        </p:txBody>
      </p:sp>
    </p:spTree>
    <p:extLst>
      <p:ext uri="{BB962C8B-B14F-4D97-AF65-F5344CB8AC3E}">
        <p14:creationId xmlns:p14="http://schemas.microsoft.com/office/powerpoint/2010/main" val="27149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Is-smewwiet ixandru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sv-SE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l-glorja ta’ Alla</a:t>
            </a:r>
          </a:p>
        </p:txBody>
      </p:sp>
    </p:spTree>
    <p:extLst>
      <p:ext uri="{BB962C8B-B14F-4D97-AF65-F5344CB8AC3E}">
        <p14:creationId xmlns:p14="http://schemas.microsoft.com/office/powerpoint/2010/main" val="308747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070145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90656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Tassew boloh minn twelidhom dawk kollha li ma għarfux ’l Alla, u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mill-ħwejjeġ tajba li jidhru ma waslux biex jagħrfu lil</a:t>
            </a:r>
          </a:p>
        </p:txBody>
      </p:sp>
    </p:spTree>
    <p:extLst>
      <p:ext uri="{BB962C8B-B14F-4D97-AF65-F5344CB8AC3E}">
        <p14:creationId xmlns:p14="http://schemas.microsoft.com/office/powerpoint/2010/main" val="357135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12671" y="1442210"/>
            <a:ext cx="2243153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Qawwu qalbkom u erfgħu raskom,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għax il-fidwa tagħkom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hi fil-qrib.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8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070145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668750"/>
            <a:ext cx="23399750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26-37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6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3868559"/>
            <a:ext cx="22502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Ġesù qal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lid-dixxipli tiegħu:</a:t>
            </a:r>
          </a:p>
        </p:txBody>
      </p:sp>
    </p:spTree>
    <p:extLst>
      <p:ext uri="{BB962C8B-B14F-4D97-AF65-F5344CB8AC3E}">
        <p14:creationId xmlns:p14="http://schemas.microsoft.com/office/powerpoint/2010/main" val="473758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676719"/>
            <a:ext cx="2250297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“Bħalma ġara fi żmien Noè, hekk ukoll jiġri fi żmien Bin il-bniedem. </a:t>
            </a:r>
          </a:p>
        </p:txBody>
      </p:sp>
    </p:spTree>
    <p:extLst>
      <p:ext uri="{BB962C8B-B14F-4D97-AF65-F5344CB8AC3E}">
        <p14:creationId xmlns:p14="http://schemas.microsoft.com/office/powerpoint/2010/main" val="237904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90" y="282111"/>
            <a:ext cx="22915641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Kieku jieklu, jixorbu, jiżżewġu u jżewġu, </a:t>
            </a: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dakinhar li Noè daħal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fl-arka; imbagħad ġie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dulluvju u qeridhom ilkoll.</a:t>
            </a:r>
          </a:p>
        </p:txBody>
      </p:sp>
    </p:spTree>
    <p:extLst>
      <p:ext uri="{BB962C8B-B14F-4D97-AF65-F5344CB8AC3E}">
        <p14:creationId xmlns:p14="http://schemas.microsoft.com/office/powerpoint/2010/main" val="564606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290656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L-istess bħalma ġara fi żmien Lot; kienu jieklu, jixorbu, jixtru, ibigħu, iħawlu, jibnu,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dakinhar li Lot ħareġ</a:t>
            </a:r>
          </a:p>
        </p:txBody>
      </p:sp>
    </p:spTree>
    <p:extLst>
      <p:ext uri="{BB962C8B-B14F-4D97-AF65-F5344CB8AC3E}">
        <p14:creationId xmlns:p14="http://schemas.microsoft.com/office/powerpoint/2010/main" val="1542219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1450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Sodoma, Alla bagħat xita ta’ nar u kubrit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mis-sema u qeridhom ilkoll. Hekk ikun il-Jum li fih jidher Bin il-bniedem.</a:t>
            </a:r>
          </a:p>
        </p:txBody>
      </p:sp>
    </p:spTree>
    <p:extLst>
      <p:ext uri="{BB962C8B-B14F-4D97-AF65-F5344CB8AC3E}">
        <p14:creationId xmlns:p14="http://schemas.microsoft.com/office/powerpoint/2010/main" val="2624954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1450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F’dak il-Jum, min ikun fuq il-bejt u jkollu ħwejġu ġewwa fid-dar, iqis li ma jinżilx jeħodhom; hekk ukoll min ikun fir-raba’, </a:t>
            </a:r>
          </a:p>
        </p:txBody>
      </p:sp>
    </p:spTree>
    <p:extLst>
      <p:ext uri="{BB962C8B-B14F-4D97-AF65-F5344CB8AC3E}">
        <p14:creationId xmlns:p14="http://schemas.microsoft.com/office/powerpoint/2010/main" val="2624954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5298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iqis li ma jerġax lura. Ftakru fil-mara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Lot!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ifittex isalva ħajtu, jitlifha; iżda min jitlifha, isalvaha.</a:t>
            </a:r>
          </a:p>
        </p:txBody>
      </p:sp>
    </p:spTree>
    <p:extLst>
      <p:ext uri="{BB962C8B-B14F-4D97-AF65-F5344CB8AC3E}">
        <p14:creationId xmlns:p14="http://schemas.microsoft.com/office/powerpoint/2010/main" val="39955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9145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Dak li hu; lanqas għarfu min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għamilhom, huma 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jarawhom b’għajnejhom. Imbagħad in-nar, ir-riħ,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l-arja ħafifa, id-dawra </a:t>
            </a:r>
          </a:p>
        </p:txBody>
      </p:sp>
    </p:spTree>
    <p:extLst>
      <p:ext uri="{BB962C8B-B14F-4D97-AF65-F5344CB8AC3E}">
        <p14:creationId xmlns:p14="http://schemas.microsoft.com/office/powerpoint/2010/main" val="751666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291450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 li, f’dak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il-lejl, tnejn ikunu f’sodda waħda: wieħed minnhom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jittieħed u l-ieħor jitħalla; żewġ nisa jkunu jitħnu</a:t>
            </a:r>
          </a:p>
        </p:txBody>
      </p:sp>
    </p:spTree>
    <p:extLst>
      <p:ext uri="{BB962C8B-B14F-4D97-AF65-F5344CB8AC3E}">
        <p14:creationId xmlns:p14="http://schemas.microsoft.com/office/powerpoint/2010/main" val="290968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9202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flimkien; waħda minnhom tittieħed u l-oħra titħalla.”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Qalulu: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“Fejn, Mulej?”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hu weġibhom:</a:t>
            </a:r>
          </a:p>
        </p:txBody>
      </p:sp>
    </p:spTree>
    <p:extLst>
      <p:ext uri="{BB962C8B-B14F-4D97-AF65-F5344CB8AC3E}">
        <p14:creationId xmlns:p14="http://schemas.microsoft.com/office/powerpoint/2010/main" val="1309201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676719"/>
            <a:ext cx="2250297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“Fejn ikun hemm il-ġisem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mejjet, hemm l-isqra jinġabru.”</a:t>
            </a:r>
          </a:p>
        </p:txBody>
      </p:sp>
    </p:spTree>
    <p:extLst>
      <p:ext uri="{BB962C8B-B14F-4D97-AF65-F5344CB8AC3E}">
        <p14:creationId xmlns:p14="http://schemas.microsoft.com/office/powerpoint/2010/main" val="1309201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56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77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9145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tal-kwiekeb, il-mewġa qawwija, id-dawl tas-sema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li jmexxi d-dinja: lil dawn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ħasbuhom allat.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Jekk ħasbuhom allat, għax</a:t>
            </a:r>
          </a:p>
        </p:txBody>
      </p:sp>
    </p:spTree>
    <p:extLst>
      <p:ext uri="{BB962C8B-B14F-4D97-AF65-F5344CB8AC3E}">
        <p14:creationId xmlns:p14="http://schemas.microsoft.com/office/powerpoint/2010/main" val="93789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91450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tgħaxxqu bi ġmielhom, imisshom jifhmu kemm hu aħjar minnhom is-Sid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tagħhom. Għax min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ħalaqhom hu l-bidu ta’</a:t>
            </a:r>
          </a:p>
        </p:txBody>
      </p:sp>
    </p:spTree>
    <p:extLst>
      <p:ext uri="{BB962C8B-B14F-4D97-AF65-F5344CB8AC3E}">
        <p14:creationId xmlns:p14="http://schemas.microsoft.com/office/powerpoint/2010/main" val="57593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kull ġmiel. Jekk jistagħġbu bil-qawwa u l-ħidma tagħhom, imisshom jindunaw minnhom kemm hu aqwa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dak li għamilhom. </a:t>
            </a:r>
          </a:p>
        </p:txBody>
      </p:sp>
    </p:spTree>
    <p:extLst>
      <p:ext uri="{BB962C8B-B14F-4D97-AF65-F5344CB8AC3E}">
        <p14:creationId xmlns:p14="http://schemas.microsoft.com/office/powerpoint/2010/main" val="123537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0656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Għax fil-kobor u l-ġmiel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tal-ħlejjaq jingħaraf, bħal fi xbieha, dak li jagħmilhom.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Imma dawn mhuwiex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ta’ min ilumhom wisq; </a:t>
            </a:r>
          </a:p>
        </p:txBody>
      </p:sp>
    </p:spTree>
    <p:extLst>
      <p:ext uri="{BB962C8B-B14F-4D97-AF65-F5344CB8AC3E}">
        <p14:creationId xmlns:p14="http://schemas.microsoft.com/office/powerpoint/2010/main" val="123537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0656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għandhom mnejn ħarġu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mit-triq it-tajba, huma u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jfittxu ’l Alla bix-xewqa li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jsibuh. Ifittxu bir-reqqa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l-għemejjel tiegħu; iżda</a:t>
            </a:r>
          </a:p>
        </p:txBody>
      </p:sp>
    </p:spTree>
    <p:extLst>
      <p:ext uri="{BB962C8B-B14F-4D97-AF65-F5344CB8AC3E}">
        <p14:creationId xmlns:p14="http://schemas.microsoft.com/office/powerpoint/2010/main" val="69557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1450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tħawdu b’dak li raw fihom,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daqs kemm huma sbieħ.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Imma lanqas dawn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mhuma ta’ min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jagħdirhom. Għax jekk setgħu jagħrfu</a:t>
            </a:r>
          </a:p>
        </p:txBody>
      </p:sp>
    </p:spTree>
    <p:extLst>
      <p:ext uri="{BB962C8B-B14F-4D97-AF65-F5344CB8AC3E}">
        <p14:creationId xmlns:p14="http://schemas.microsoft.com/office/powerpoint/2010/main" val="31258482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534</Words>
  <Application>Microsoft Office PowerPoint</Application>
  <PresentationFormat>Custom</PresentationFormat>
  <Paragraphs>81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82</cp:revision>
  <dcterms:created xsi:type="dcterms:W3CDTF">2011-07-27T18:10:14Z</dcterms:created>
  <dcterms:modified xsi:type="dcterms:W3CDTF">2023-08-28T07:03:49Z</dcterms:modified>
</cp:coreProperties>
</file>