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9" r:id="rId2"/>
  </p:sldMasterIdLst>
  <p:notesMasterIdLst>
    <p:notesMasterId r:id="rId34"/>
  </p:notesMasterIdLst>
  <p:sldIdLst>
    <p:sldId id="294" r:id="rId3"/>
    <p:sldId id="258" r:id="rId4"/>
    <p:sldId id="259" r:id="rId5"/>
    <p:sldId id="260" r:id="rId6"/>
    <p:sldId id="261" r:id="rId7"/>
    <p:sldId id="321" r:id="rId8"/>
    <p:sldId id="262" r:id="rId9"/>
    <p:sldId id="312" r:id="rId10"/>
    <p:sldId id="322" r:id="rId11"/>
    <p:sldId id="313" r:id="rId12"/>
    <p:sldId id="314" r:id="rId13"/>
    <p:sldId id="315" r:id="rId14"/>
    <p:sldId id="316" r:id="rId15"/>
    <p:sldId id="266" r:id="rId16"/>
    <p:sldId id="323" r:id="rId17"/>
    <p:sldId id="267" r:id="rId18"/>
    <p:sldId id="268" r:id="rId19"/>
    <p:sldId id="299" r:id="rId20"/>
    <p:sldId id="317" r:id="rId21"/>
    <p:sldId id="270" r:id="rId22"/>
    <p:sldId id="324" r:id="rId23"/>
    <p:sldId id="318" r:id="rId24"/>
    <p:sldId id="325" r:id="rId25"/>
    <p:sldId id="297" r:id="rId26"/>
    <p:sldId id="326" r:id="rId27"/>
    <p:sldId id="302" r:id="rId28"/>
    <p:sldId id="274" r:id="rId29"/>
    <p:sldId id="275" r:id="rId30"/>
    <p:sldId id="327" r:id="rId31"/>
    <p:sldId id="320" r:id="rId32"/>
    <p:sldId id="283" r:id="rId33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CDAB5"/>
    <a:srgbClr val="0000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08" y="76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052E91-EC8D-4D4B-980B-176F01A75816}" type="datetimeFigureOut">
              <a:rPr lang="mt-MT"/>
              <a:pPr>
                <a:defRPr/>
              </a:pPr>
              <a:t>31/07/2023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0F1CCD-17D6-46BE-88CF-A66DE5CF739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4654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F1CCD-17D6-46BE-88CF-A66DE5CF7393}" type="slidenum">
              <a:rPr lang="mt-MT" smtClean="0"/>
              <a:pPr>
                <a:defRPr/>
              </a:pPr>
              <a:t>3</a:t>
            </a:fld>
            <a:endParaRPr lang="mt-M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11098C-C251-46C1-A2FD-9B11D054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232E91-7F6E-455C-A4D8-070788C0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2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B6A8AB-3D28-4B7E-A04F-825E88715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08C450-4B29-4592-888F-88FA7582D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6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599C05-E0A8-4302-9A6C-7E455C778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F32023-0B21-493E-AC65-3C4BBE93F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3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564151-A15D-4F4E-9B7E-392BF59DC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5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1BDC33-68D4-4614-A447-9505CBA29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1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38B4B5-9365-4390-8FF3-F0630C293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05BB79-8175-489C-942D-50CC50B1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E19BB4-0294-48E7-B8F5-94EDA6BF4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12A2E0-584D-4A6A-91F8-052342209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1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4934B8-43CD-401E-B4C2-5C0624E9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67B8A2-5A54-41B9-BCB0-D3BA7FBD3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68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2292E3-7EEA-44D4-81D4-6D10E7D84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A99578-DEDC-48C8-996E-BF0F1D211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0DF51D-AEB5-4428-88F4-0F98776F9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9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444C0B-32EC-4866-881B-6886338FD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5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BE4187-9C5C-48F0-890C-55DF9EBD3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47F966-7B54-432C-8DE7-D77392458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0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CA67C4-5DF8-41DD-96F1-455AAFB2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548999-EB35-4425-8102-F2FC89907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00FAE75-ACAF-46EE-8311-5C168C878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AC7921C-7B9B-4B3F-BDA3-86E07EB90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3131726"/>
            <a:ext cx="23399750" cy="669666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b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Ġoel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4, 12-21</a:t>
            </a: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7349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357" y="0"/>
            <a:ext cx="22915641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anose="02020603050405020304" pitchFamily="18" charset="0"/>
              </a:rPr>
              <a:t>jbikki, minħabba</a:t>
            </a:r>
            <a:r>
              <a:rPr lang="en-GB" alt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altLang="mt-MT" sz="15500" spc="-300" dirty="0">
                <a:latin typeface="Times New Roman" panose="02020603050405020304" pitchFamily="18" charset="0"/>
              </a:rPr>
              <a:t>fil-moħqrija li wrew ma’ wlied Ġuda</a:t>
            </a:r>
            <a:r>
              <a:rPr lang="en-GB" altLang="mt-MT" sz="15500" spc="-300" dirty="0">
                <a:latin typeface="Times New Roman" panose="02020603050405020304" pitchFamily="18" charset="0"/>
              </a:rPr>
              <a:t> </a:t>
            </a:r>
            <a:r>
              <a:rPr lang="mt-MT" altLang="mt-MT" sz="15500" spc="-300" dirty="0">
                <a:latin typeface="Times New Roman" panose="02020603050405020304" pitchFamily="18" charset="0"/>
              </a:rPr>
              <a:t>meta </a:t>
            </a:r>
            <a:r>
              <a:rPr lang="mt-MT" altLang="mt-MT" sz="15500" dirty="0">
                <a:latin typeface="Times New Roman" panose="02020603050405020304" pitchFamily="18" charset="0"/>
              </a:rPr>
              <a:t>xerrdu demmhom bla ħtija f’arthom. Imma art Ġuda tkun mgħammra għal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en-GB" altLang="mt-MT" sz="15500" dirty="0" err="1">
                <a:latin typeface="Times New Roman" panose="02020603050405020304" pitchFamily="18" charset="0"/>
              </a:rPr>
              <a:t>dejjem</a:t>
            </a:r>
            <a:endParaRPr lang="en-GB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227764"/>
            <a:ext cx="22574408" cy="793624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Ġerusalemm għal dejjem ta’ dejjem.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U nitħallas minn demmhom li s’issa għadni ma tħallastx minnu u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l-Mulej jgħammar f’Sijon.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6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79914"/>
            <a:ext cx="23399750" cy="2725317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fil-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8755" y="111541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49204"/>
            <a:ext cx="23399750" cy="1190316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isaltan! Ħa taqbeż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bil-ferħ,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jifirħu l-ħafna gżejjer!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Sħab u dlam hemm madwaru;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715570"/>
            <a:ext cx="23399750" cy="51704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is-sewwa u l-ħaqq is-sisien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tat-tron tiegħu.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937335"/>
            <a:ext cx="23399750" cy="2725317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fil-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8909"/>
            <a:ext cx="23399750" cy="116961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Bħax-xama’ jdubu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l-muntanji quddiem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is-Sid tal-art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8423" y="1495062"/>
            <a:ext cx="22002904" cy="961145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 s-smewwiet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il-ġustizzja tiegħu;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 il-popli kollha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s-sebħ tiegħu.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2457" y="5010137"/>
            <a:ext cx="23399750" cy="2581301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fil-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5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0"/>
            <a:ext cx="2271728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Dan jgħid il-Mulej: Ħa jitqanqlu l-ġnus u jmorru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fil-Wied ta’ Ġosafat!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Għax hemm se noqgħod biex nagħmel ħaqq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70970"/>
            <a:ext cx="23399750" cy="714821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Ifeġġ id-dawl fuq il-ġust,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l-hena għal qalb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in-nies sewwa.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90167"/>
            <a:ext cx="23399750" cy="721965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Ifirħu, ġusti, fil-Mulej,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faħħru l-isem qaddis tiegħu.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10137"/>
            <a:ext cx="23399750" cy="2581301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fil-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3879" y="499581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27117" y="2766632"/>
            <a:ext cx="19859764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Hienja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jħarsuha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9400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11, </a:t>
            </a:r>
            <a:r>
              <a:rPr lang="mt-MT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27-28</a:t>
            </a:r>
            <a:endParaRPr lang="en-US" alt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R:/ </a:t>
            </a:r>
            <a:r>
              <a:rPr lang="en-GB" altLang="mt-MT" sz="15500" b="1" i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Glorja </a:t>
            </a:r>
            <a:r>
              <a:rPr lang="en-GB" altLang="mt-MT" sz="15500" b="1" i="1" dirty="0" err="1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lilek</a:t>
            </a:r>
            <a:r>
              <a:rPr lang="en-GB" altLang="mt-MT" sz="15500" b="1" i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Mulej</a:t>
            </a:r>
            <a:endParaRPr lang="en-GB" altLang="mt-MT" sz="15500" b="1" i="1" dirty="0">
              <a:solidFill>
                <a:srgbClr val="C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51" y="131252"/>
            <a:ext cx="22034448" cy="1225582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waqt li Ġesù kien qed jitkellem, kien hemm waħda mara li għolliet leħinha minn qalb il-folla u qaltlu: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2616601"/>
            <a:ext cx="22574408" cy="736837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“Hieni l-ġuf li ġiebek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s-sider li rdajt!”</a:t>
            </a:r>
            <a:endParaRPr lang="mt-MT" sz="155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Iżda hu qalilha: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463679"/>
            <a:ext cx="22574408" cy="967262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“Imma tassew ngħidlek, </a:t>
            </a:r>
            <a:b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 hienja dawk li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 l-kelma ta’ Alla </a:t>
            </a:r>
            <a:b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jħarsuha!”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84888"/>
            <a:ext cx="22645846" cy="1212165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mill-ġnus</a:t>
            </a:r>
            <a:r>
              <a:rPr lang="mt-MT" altLang="mt-MT" sz="15500" spc="-276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kollha</a:t>
            </a:r>
            <a:r>
              <a:rPr lang="mt-MT" altLang="mt-MT" sz="15500" spc="-276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ta’</a:t>
            </a:r>
            <a:r>
              <a:rPr lang="mt-MT" altLang="mt-MT" sz="15500" spc="-276" dirty="0">
                <a:latin typeface="Times New Roman" panose="02020603050405020304" pitchFamily="18" charset="0"/>
              </a:rPr>
              <a:t>madwar</a:t>
            </a:r>
            <a:r>
              <a:rPr lang="mt-MT" altLang="mt-MT" sz="15500" dirty="0">
                <a:latin typeface="Times New Roman" panose="02020603050405020304" pitchFamily="18" charset="0"/>
              </a:rPr>
              <a:t>. Ressqu l-minġel; għax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laħaq il-ħsad! Ejjew, isħqu b’riġlejkom, għax mimli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l-magħsar; il-btieti mfawrin, </a:t>
            </a:r>
            <a:endParaRPr lang="mt-MT" altLang="mt-MT" sz="15500" spc="-276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53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13450"/>
            <a:ext cx="22645846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għax kbira ħżunithom! Rassa</a:t>
            </a:r>
            <a:r>
              <a:rPr lang="en-GB" altLang="mt-MT" sz="15500" spc="-276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bla qies f’wied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is-sentenza! Għax Jum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il-Mulej fil-qrib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f’wied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is-sentenza. Ix-xemx u </a:t>
            </a:r>
            <a:endParaRPr lang="en-GB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35298"/>
            <a:ext cx="22502970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l-qamar jiddallmu, u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l-kwiekeb jitilfu dijiethom.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Il-Mulej iriegħed minn Sijon, isamma’ leħnu minn Ġerusalemm; u s-smewwiet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35298"/>
            <a:ext cx="22502970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l-art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jitriegħdu! Iżda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l-Mulej ikun għall-poplu tiegħu kenn, ikun fortizza għal ulied Iżrael!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Imbagħad tagħrfu li jien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0"/>
            <a:ext cx="22502970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il-Mulej, Alla tagħkom, li ngħammar f’Sijon, u l-art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il-muntanja mqaddsa tiegħi! Ġerusalemm tkun post qaddis, qatt iżjed 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0"/>
            <a:ext cx="22502970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jgħaddu minnha l-barranin! U jiġri dakinhar,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il-muntanji jqattru l-inbid ġdid, l-għoljiet inixxu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l-ħalib, u l-widien kollha </a:t>
            </a:r>
            <a:endParaRPr lang="en-GB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29426"/>
            <a:ext cx="22502970" cy="124705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ta’ Ġuda jfuru bl-ilmijiet.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minn dar il-Mulej tnixxi għajn li ssaqqi Wied Sittim.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L-Eġittu jsir ħerba waħda,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Edom jinbidel f’deżert 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450</Words>
  <Application>Microsoft Office PowerPoint</Application>
  <PresentationFormat>Custom</PresentationFormat>
  <Paragraphs>73</Paragraphs>
  <Slides>31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12_Default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Pierre Galea</dc:creator>
  <cp:lastModifiedBy>Alfred Caruan a</cp:lastModifiedBy>
  <cp:revision>48</cp:revision>
  <dcterms:created xsi:type="dcterms:W3CDTF">2011-09-05T20:12:13Z</dcterms:created>
  <dcterms:modified xsi:type="dcterms:W3CDTF">2023-07-31T11:24:57Z</dcterms:modified>
</cp:coreProperties>
</file>