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08" r:id="rId2"/>
    <p:sldId id="283" r:id="rId3"/>
    <p:sldId id="284" r:id="rId4"/>
    <p:sldId id="285" r:id="rId5"/>
    <p:sldId id="300" r:id="rId6"/>
    <p:sldId id="333" r:id="rId7"/>
    <p:sldId id="305" r:id="rId8"/>
    <p:sldId id="325" r:id="rId9"/>
    <p:sldId id="326" r:id="rId10"/>
    <p:sldId id="265" r:id="rId11"/>
    <p:sldId id="327" r:id="rId12"/>
    <p:sldId id="266" r:id="rId13"/>
    <p:sldId id="267" r:id="rId14"/>
    <p:sldId id="324" r:id="rId15"/>
    <p:sldId id="328" r:id="rId16"/>
    <p:sldId id="307" r:id="rId17"/>
    <p:sldId id="329" r:id="rId18"/>
    <p:sldId id="330" r:id="rId19"/>
    <p:sldId id="334" r:id="rId20"/>
    <p:sldId id="273" r:id="rId21"/>
    <p:sldId id="335" r:id="rId22"/>
    <p:sldId id="274" r:id="rId23"/>
    <p:sldId id="275" r:id="rId24"/>
    <p:sldId id="337" r:id="rId25"/>
    <p:sldId id="338" r:id="rId26"/>
    <p:sldId id="291" r:id="rId27"/>
    <p:sldId id="292" r:id="rId28"/>
    <p:sldId id="339" r:id="rId29"/>
    <p:sldId id="336" r:id="rId30"/>
    <p:sldId id="332" r:id="rId31"/>
    <p:sldId id="309" r:id="rId32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AB5"/>
    <a:srgbClr val="0000CC"/>
    <a:srgbClr val="66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02" y="684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EAEF2-E477-4314-B734-FCC7E2054D09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81089-2660-429D-B5B2-969425EDF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24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4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6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8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0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8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5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4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7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7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9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1370772"/>
            <a:ext cx="23399750" cy="946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mill-I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ttra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</a:p>
          <a:p>
            <a:pPr algn="ctr"/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San Pawl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ppostlu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lir-Rumani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Rum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13.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6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18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94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99334"/>
            <a:ext cx="23399749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Nisel Abraham,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il-qaddej tiegħu,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ulied Ġakobb,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il-maħtur tiegħu,</a:t>
            </a:r>
          </a:p>
        </p:txBody>
      </p:sp>
    </p:spTree>
    <p:extLst>
      <p:ext uri="{BB962C8B-B14F-4D97-AF65-F5344CB8AC3E}">
        <p14:creationId xmlns:p14="http://schemas.microsoft.com/office/powerpoint/2010/main" val="4200395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85086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Jaħweh hu Alla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tagħna!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Mal-art kollha l-ġudizzji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tiegħu!</a:t>
            </a:r>
          </a:p>
        </p:txBody>
      </p:sp>
    </p:spTree>
    <p:extLst>
      <p:ext uri="{BB962C8B-B14F-4D97-AF65-F5344CB8AC3E}">
        <p14:creationId xmlns:p14="http://schemas.microsoft.com/office/powerpoint/2010/main" val="3649267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3388"/>
            <a:ext cx="233997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jiftakar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patt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990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51522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Jiftakaar għal dejjem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fil-patt tiegħu,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fil-kelma li ta għal elf nisel, </a:t>
            </a:r>
          </a:p>
        </p:txBody>
      </p:sp>
    </p:spTree>
    <p:extLst>
      <p:ext uri="{BB962C8B-B14F-4D97-AF65-F5344CB8AC3E}">
        <p14:creationId xmlns:p14="http://schemas.microsoft.com/office/powerpoint/2010/main" val="2785326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52934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fil-patt li għamel ma’ Abraham,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fil-wegħda li ħalef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 Iżakk.</a:t>
            </a:r>
          </a:p>
        </p:txBody>
      </p:sp>
    </p:spTree>
    <p:extLst>
      <p:ext uri="{BB962C8B-B14F-4D97-AF65-F5344CB8AC3E}">
        <p14:creationId xmlns:p14="http://schemas.microsoft.com/office/powerpoint/2010/main" val="3040578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3388"/>
            <a:ext cx="233997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jiftakar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patt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76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70772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ftakar fil-kelma qaddisa tiegħu,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f’Abraham, il-qaddej tiegħu.</a:t>
            </a:r>
          </a:p>
        </p:txBody>
      </p:sp>
    </p:spTree>
    <p:extLst>
      <p:ext uri="{BB962C8B-B14F-4D97-AF65-F5344CB8AC3E}">
        <p14:creationId xmlns:p14="http://schemas.microsoft.com/office/powerpoint/2010/main" val="3360079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42210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ħareġ bil-ferħ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lill-poplu tiegħu,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b’għajjat ta’ ferħ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lill-magħżulin tiegħu.</a:t>
            </a:r>
          </a:p>
        </p:txBody>
      </p:sp>
    </p:spTree>
    <p:extLst>
      <p:ext uri="{BB962C8B-B14F-4D97-AF65-F5344CB8AC3E}">
        <p14:creationId xmlns:p14="http://schemas.microsoft.com/office/powerpoint/2010/main" val="158094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3388"/>
            <a:ext cx="233997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jiftakar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patt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282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728358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82111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Għeżież, lil Abraham jew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lin-nisel tiegħu l-wedgħa li jirtu d-dinja ma saritilhomx permezz tal-Liġi, imma permezz</a:t>
            </a:r>
            <a:r>
              <a:rPr lang="mt-MT" sz="15500" spc="-300" dirty="0">
                <a:latin typeface="Times New Roman" panose="02020603050405020304" pitchFamily="18" charset="0"/>
              </a:rPr>
              <a:t> tal-ġustizzja</a:t>
            </a:r>
            <a:r>
              <a:rPr lang="en-GB" sz="15500" spc="-300" dirty="0">
                <a:latin typeface="Times New Roman" panose="02020603050405020304" pitchFamily="18" charset="0"/>
              </a:rPr>
              <a:t> </a:t>
            </a:r>
            <a:r>
              <a:rPr lang="en-GB" sz="15500" spc="-300" dirty="0" err="1">
                <a:latin typeface="Times New Roman" panose="02020603050405020304" pitchFamily="18" charset="0"/>
              </a:rPr>
              <a:t>bil-fidi</a:t>
            </a:r>
            <a:r>
              <a:rPr lang="en-GB" sz="15500" spc="-300" dirty="0">
                <a:latin typeface="Times New Roman" panose="02020603050405020304" pitchFamily="18" charset="0"/>
              </a:rPr>
              <a:t>.</a:t>
            </a:r>
            <a:r>
              <a:rPr lang="mt-MT" sz="15500" spc="-300" dirty="0">
                <a:latin typeface="Times New Roman" panose="02020603050405020304" pitchFamily="18" charset="0"/>
              </a:rPr>
              <a:t> </a:t>
            </a:r>
            <a:endParaRPr lang="en-GB" sz="15500" spc="-3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829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1442210"/>
            <a:ext cx="2339975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L-Ispirtu tal-verità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jixhed għalija</a:t>
            </a:r>
            <a:r>
              <a:rPr lang="mt-MT" sz="15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endParaRPr lang="en-GB" sz="155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jgħid il-Mulej,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intom ukoll tixhdu.</a:t>
            </a:r>
          </a:p>
        </p:txBody>
      </p:sp>
    </p:spTree>
    <p:extLst>
      <p:ext uri="{BB962C8B-B14F-4D97-AF65-F5344CB8AC3E}">
        <p14:creationId xmlns:p14="http://schemas.microsoft.com/office/powerpoint/2010/main" val="343059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728358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942276"/>
            <a:ext cx="23399750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 </a:t>
            </a:r>
            <a:b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</a:b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12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8-12</a:t>
            </a:r>
          </a:p>
          <a:p>
            <a:pPr algn="ctr">
              <a:defRPr/>
            </a:pP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Glorja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5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241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3868559"/>
            <a:ext cx="2257440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spc="-276" dirty="0">
                <a:latin typeface="Times New Roman" panose="02020603050405020304" pitchFamily="18" charset="0"/>
              </a:rPr>
              <a:t>F’dak iż-żmien, </a:t>
            </a:r>
            <a:r>
              <a:rPr lang="mt-MT" sz="15500" dirty="0">
                <a:latin typeface="Times New Roman" panose="02020603050405020304" pitchFamily="18" charset="0"/>
              </a:rPr>
              <a:t>Ġesù qal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lid-dixxipli tiegħu:</a:t>
            </a:r>
            <a:r>
              <a:rPr lang="mt-MT" sz="15500" spc="-276" dirty="0">
                <a:latin typeface="Times New Roman" panose="02020603050405020304" pitchFamily="18" charset="0"/>
              </a:rPr>
              <a:t> </a:t>
            </a:r>
            <a:endParaRPr lang="mt-MT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611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675925"/>
            <a:ext cx="22574408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“Ngħidilkom li kull min jistqarr quddiem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il-bnedmin li huwa miegħi,</a:t>
            </a:r>
          </a:p>
        </p:txBody>
      </p:sp>
    </p:spTree>
    <p:extLst>
      <p:ext uri="{BB962C8B-B14F-4D97-AF65-F5344CB8AC3E}">
        <p14:creationId xmlns:p14="http://schemas.microsoft.com/office/powerpoint/2010/main" val="3203578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10673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Bin il-bniedem ukoll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jistqarr li huwa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miegħu quddiem l-angli ta’ Alla. Iżda min jiċħad lili quddiem il-bniedem,</a:t>
            </a:r>
          </a:p>
        </p:txBody>
      </p:sp>
    </p:spTree>
    <p:extLst>
      <p:ext uri="{BB962C8B-B14F-4D97-AF65-F5344CB8AC3E}">
        <p14:creationId xmlns:p14="http://schemas.microsoft.com/office/powerpoint/2010/main" val="3040616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82111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 niċħad lilu quddiem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l-anġli ta’ Alla.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kull min jgħid xi ħaġa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kontra Bin il-bniedem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tinħafirlu;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815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3868559"/>
            <a:ext cx="2257440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iżda min jieqaf lill-Ispirtu s-Santu ma jinħafirlux.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841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82111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Meta jeħdukom quddiem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is-sinagogi u l-kapijiet 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s-setgħat, toqogħdux tħabblu raskom kif sejrin twieġbu jew x’sejrin tgħidu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604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675925"/>
            <a:ext cx="22574408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l-Ispirtu s-Santu jgħallimkom dak il-ħin stess x’għandkom tgħidu.”</a:t>
            </a:r>
          </a:p>
        </p:txBody>
      </p:sp>
    </p:spTree>
    <p:extLst>
      <p:ext uri="{BB962C8B-B14F-4D97-AF65-F5344CB8AC3E}">
        <p14:creationId xmlns:p14="http://schemas.microsoft.com/office/powerpoint/2010/main" val="312841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170854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Għalhekk il-wegħda hi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marbuta mal-fidi, biex tkun mogħtija bħala grazzja, u hekk tibqa’ sħiħa għal uliedu kollha, mhux biss</a:t>
            </a:r>
          </a:p>
        </p:txBody>
      </p:sp>
    </p:spTree>
    <p:extLst>
      <p:ext uri="{BB962C8B-B14F-4D97-AF65-F5344CB8AC3E}">
        <p14:creationId xmlns:p14="http://schemas.microsoft.com/office/powerpoint/2010/main" val="1555479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779714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351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18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795" y="210673"/>
            <a:ext cx="2271728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dawk li jgħixu bil-Liġi, imma wkoll dawk li jgħixu bil-fidi ta’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Abraham –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il-missier tagħna lkoll, skont ma hemm miktub:</a:t>
            </a:r>
          </a:p>
        </p:txBody>
      </p:sp>
    </p:spTree>
    <p:extLst>
      <p:ext uri="{BB962C8B-B14F-4D97-AF65-F5344CB8AC3E}">
        <p14:creationId xmlns:p14="http://schemas.microsoft.com/office/powerpoint/2010/main" val="124684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82111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“Jiena nagħmel minnek missier ta’ kotra kbira </a:t>
            </a: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ta’ ġnus”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- missierna quddiem Alla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li fih hu emmen, li jagħti </a:t>
            </a:r>
            <a:endParaRPr lang="en-GB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138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35298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l-ħajja lill-mejtin, u li jsejjaħ fl-eżistenza lil dak li ma jeżistix.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Meta ma kellu ebda tama, Abraham ittama u emmen; </a:t>
            </a:r>
            <a:endParaRPr lang="en-GB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138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395338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u hekk sar missier ta’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kotra kbira ta’ ġnus, skont ma kien intqal lilu:</a:t>
            </a: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“Hekk għad ikun in-nisel tiegħek.”</a:t>
            </a:r>
          </a:p>
        </p:txBody>
      </p:sp>
    </p:spTree>
    <p:extLst>
      <p:ext uri="{BB962C8B-B14F-4D97-AF65-F5344CB8AC3E}">
        <p14:creationId xmlns:p14="http://schemas.microsoft.com/office/powerpoint/2010/main" val="2176861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704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072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15818"/>
            <a:ext cx="233997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jiftakar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dejjem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fil-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patt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8675" y="611362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79693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428</Words>
  <Application>Microsoft Office PowerPoint</Application>
  <PresentationFormat>Custom</PresentationFormat>
  <Paragraphs>68</Paragraphs>
  <Slides>31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Franklin Gothic Book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Alfred Caruan a</cp:lastModifiedBy>
  <cp:revision>57</cp:revision>
  <dcterms:created xsi:type="dcterms:W3CDTF">2011-07-27T18:16:26Z</dcterms:created>
  <dcterms:modified xsi:type="dcterms:W3CDTF">2023-08-07T07:45:31Z</dcterms:modified>
</cp:coreProperties>
</file>