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5" r:id="rId2"/>
    <p:sldId id="283" r:id="rId3"/>
    <p:sldId id="284" r:id="rId4"/>
    <p:sldId id="285" r:id="rId5"/>
    <p:sldId id="306" r:id="rId6"/>
    <p:sldId id="307" r:id="rId7"/>
    <p:sldId id="300" r:id="rId8"/>
    <p:sldId id="323" r:id="rId9"/>
    <p:sldId id="303" r:id="rId10"/>
    <p:sldId id="315" r:id="rId11"/>
    <p:sldId id="316" r:id="rId12"/>
    <p:sldId id="317" r:id="rId13"/>
    <p:sldId id="265" r:id="rId14"/>
    <p:sldId id="266" r:id="rId15"/>
    <p:sldId id="267" r:id="rId16"/>
    <p:sldId id="312" r:id="rId17"/>
    <p:sldId id="318" r:id="rId18"/>
    <p:sldId id="309" r:id="rId19"/>
    <p:sldId id="313" r:id="rId20"/>
    <p:sldId id="319" r:id="rId21"/>
    <p:sldId id="325" r:id="rId22"/>
    <p:sldId id="273" r:id="rId23"/>
    <p:sldId id="324" r:id="rId24"/>
    <p:sldId id="274" r:id="rId25"/>
    <p:sldId id="275" r:id="rId26"/>
    <p:sldId id="310" r:id="rId27"/>
    <p:sldId id="311" r:id="rId28"/>
    <p:sldId id="290" r:id="rId29"/>
    <p:sldId id="291" r:id="rId30"/>
    <p:sldId id="321" r:id="rId31"/>
    <p:sldId id="326" r:id="rId32"/>
    <p:sldId id="322" r:id="rId33"/>
    <p:sldId id="314" r:id="rId34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C5E"/>
    <a:srgbClr val="003300"/>
    <a:srgbClr val="006600"/>
    <a:srgbClr val="FCD4B5"/>
    <a:srgbClr val="0000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2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AEF2-E477-4314-B734-FCC7E2054D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1089-2660-429D-B5B2-969425ED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AAD9E-170F-4D07-B5FB-E2CE88A153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1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48390" y="1567954"/>
            <a:ext cx="22502970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spc="-55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spc="-55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GB" sz="15500" b="1" spc="-55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spc="-55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-2a.11-12.25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29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35226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skont l-għażla huma maħbuba minħabba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missirijiethom. Alla ma jreġġax lura d-doni 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s-sejħa tiegħu!</a:t>
            </a:r>
          </a:p>
        </p:txBody>
      </p:sp>
    </p:spTree>
    <p:extLst>
      <p:ext uri="{BB962C8B-B14F-4D97-AF65-F5344CB8AC3E}">
        <p14:creationId xmlns:p14="http://schemas.microsoft.com/office/powerpoint/2010/main" val="128009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2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42606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ma jitlaqx </a:t>
            </a:r>
          </a:p>
          <a:p>
            <a:pPr algn="ctr">
              <a:defRPr/>
            </a:pP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il-poplu tiegħu</a:t>
            </a:r>
          </a:p>
        </p:txBody>
      </p:sp>
      <p:sp>
        <p:nvSpPr>
          <p:cNvPr id="2" name="Rectangle 1"/>
          <p:cNvSpPr/>
          <p:nvPr/>
        </p:nvSpPr>
        <p:spPr>
          <a:xfrm>
            <a:off x="540179" y="118742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3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27764"/>
            <a:ext cx="22360093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int twiddbu, 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tgħallmu l-liġi tiegħek, biex isserrħu f’jiem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l-għawġ.</a:t>
            </a:r>
          </a:p>
        </p:txBody>
      </p:sp>
    </p:spTree>
    <p:extLst>
      <p:ext uri="{BB962C8B-B14F-4D97-AF65-F5344CB8AC3E}">
        <p14:creationId xmlns:p14="http://schemas.microsoft.com/office/powerpoint/2010/main" val="420039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95269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ma jitlaqx </a:t>
            </a:r>
          </a:p>
          <a:p>
            <a:pPr algn="ctr">
              <a:defRPr/>
            </a:pP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330999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727962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il-Mulej ma jitlaqx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il-poplu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jħallix il-poplu,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il-wirt tiegħu. </a:t>
            </a:r>
          </a:p>
        </p:txBody>
      </p:sp>
    </p:spTree>
    <p:extLst>
      <p:ext uri="{BB962C8B-B14F-4D97-AF65-F5344CB8AC3E}">
        <p14:creationId xmlns:p14="http://schemas.microsoft.com/office/powerpoint/2010/main" val="278532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370772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il-ħaqq jerġa’ jsir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bil-ġustizzja,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fuqu jimxu dawk kollha ta’ qalb safja.</a:t>
            </a:r>
          </a:p>
        </p:txBody>
      </p:sp>
    </p:spTree>
    <p:extLst>
      <p:ext uri="{BB962C8B-B14F-4D97-AF65-F5344CB8AC3E}">
        <p14:creationId xmlns:p14="http://schemas.microsoft.com/office/powerpoint/2010/main" val="116999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95269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ma jitlaqx </a:t>
            </a:r>
          </a:p>
          <a:p>
            <a:pPr algn="ctr">
              <a:defRPr/>
            </a:pP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7044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42210"/>
            <a:ext cx="223600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kieku l-Mulej ma tanix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l-għajnuna,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ftit ma dħaltx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fis-skiet tal-mewt.</a:t>
            </a:r>
          </a:p>
        </p:txBody>
      </p:sp>
    </p:spTree>
    <p:extLst>
      <p:ext uri="{BB962C8B-B14F-4D97-AF65-F5344CB8AC3E}">
        <p14:creationId xmlns:p14="http://schemas.microsoft.com/office/powerpoint/2010/main" val="138961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727962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Biżżejjed ngħid: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“Qiegħed jiżloq riġli,”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tjubitek, Mulej, tweżinni.</a:t>
            </a:r>
          </a:p>
        </p:txBody>
      </p:sp>
    </p:spTree>
    <p:extLst>
      <p:ext uri="{BB962C8B-B14F-4D97-AF65-F5344CB8AC3E}">
        <p14:creationId xmlns:p14="http://schemas.microsoft.com/office/powerpoint/2010/main" val="316933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90154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Għeżież, nistaqsi jien: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“Forsi Alla ċaħad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il-poplu tiegħu?”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Żgur li le! Għax jien ukoll Iżraeli, min-nisel ta’</a:t>
            </a:r>
          </a:p>
        </p:txBody>
      </p:sp>
    </p:spTree>
    <p:extLst>
      <p:ext uri="{BB962C8B-B14F-4D97-AF65-F5344CB8AC3E}">
        <p14:creationId xmlns:p14="http://schemas.microsoft.com/office/powerpoint/2010/main" val="129082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95269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ma jitlaqx </a:t>
            </a:r>
          </a:p>
          <a:p>
            <a:pPr algn="ctr">
              <a:defRPr/>
            </a:pP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il-poplu tiegħu</a:t>
            </a:r>
          </a:p>
        </p:txBody>
      </p:sp>
    </p:spTree>
    <p:extLst>
      <p:ext uri="{BB962C8B-B14F-4D97-AF65-F5344CB8AC3E}">
        <p14:creationId xmlns:p14="http://schemas.microsoft.com/office/powerpoint/2010/main" val="3247496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51404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41233" y="1483291"/>
            <a:ext cx="22717284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Ħudu fuqkom il-madmad tiegħi,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jgħid il-Mulej,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tgħallmu minni, għaliex jiena ta’ qalb ħelwa u umli.</a:t>
            </a:r>
          </a:p>
        </p:txBody>
      </p:sp>
    </p:spTree>
    <p:extLst>
      <p:ext uri="{BB962C8B-B14F-4D97-AF65-F5344CB8AC3E}">
        <p14:creationId xmlns:p14="http://schemas.microsoft.com/office/powerpoint/2010/main" val="343059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51404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799400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14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1.7-11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41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Darba, kien is-Sibt, Ġesù daħal għand wieħed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mill-kapijiet tal-Fariżej biex jiekol għandu, u huma qagħdu għajnejhom fih.</a:t>
            </a:r>
          </a:p>
        </p:txBody>
      </p:sp>
    </p:spTree>
    <p:extLst>
      <p:ext uri="{BB962C8B-B14F-4D97-AF65-F5344CB8AC3E}">
        <p14:creationId xmlns:p14="http://schemas.microsoft.com/office/powerpoint/2010/main" val="3218611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70640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Billi ra b’għajnejh kif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il-mistednin bdew jagħżlu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l-postijiet ta’ quddiem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fil-mejda, qalilhom din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il-parabbola:</a:t>
            </a:r>
          </a:p>
        </p:txBody>
      </p:sp>
    </p:spTree>
    <p:extLst>
      <p:ext uri="{BB962C8B-B14F-4D97-AF65-F5344CB8AC3E}">
        <p14:creationId xmlns:p14="http://schemas.microsoft.com/office/powerpoint/2010/main" val="807680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226483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“Meta wieħed jistiednek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xi festa ta’ tieġ,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tmurx toqgħod fil-post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quddiem, li ma jkunx hemm xi mistieden aqwa</a:t>
            </a:r>
          </a:p>
        </p:txBody>
      </p:sp>
    </p:spTree>
    <p:extLst>
      <p:ext uri="{BB962C8B-B14F-4D97-AF65-F5344CB8AC3E}">
        <p14:creationId xmlns:p14="http://schemas.microsoft.com/office/powerpoint/2010/main" val="22250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minnek, u dak li jkun stieden lilek u lilu jiġi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fuqek jgħidlek: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&lt;Agħti l-post lil dan&gt;,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int imbagħad, b’regħxa</a:t>
            </a:r>
          </a:p>
        </p:txBody>
      </p:sp>
    </p:spTree>
    <p:extLst>
      <p:ext uri="{BB962C8B-B14F-4D97-AF65-F5344CB8AC3E}">
        <p14:creationId xmlns:p14="http://schemas.microsoft.com/office/powerpoint/2010/main" val="371028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8591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mistħija fuqek, ikollok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tieħu l-post tal-aħħar.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Għall-kuntrarju, meta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tkun mistieden, mur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inxteħet fil-post tal-aħħar,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1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Abraham, mit-tribù ta’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Benjamin. Alla ma ċaħdux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lill-poplu tiegħu, li hu kien għażlu sa minn qabel.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Mela, ngħid jien, jaqaw tfixklu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79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44207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meta jiġi dak 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stiednek jgħidlek: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&lt;Ħabib, itla’ f’post aktar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’il fuq.&gt; U dan ikun ta’ ġieħ għalik quddiem dawk</a:t>
            </a:r>
          </a:p>
        </p:txBody>
      </p:sp>
    </p:spTree>
    <p:extLst>
      <p:ext uri="{BB962C8B-B14F-4D97-AF65-F5344CB8AC3E}">
        <p14:creationId xmlns:p14="http://schemas.microsoft.com/office/powerpoint/2010/main" val="1079635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27764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 li jkunu fil-mejda miegħek.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kull min jitkabbar, jiċċekken; u min jiċċekken, jitkabbar.”</a:t>
            </a:r>
          </a:p>
        </p:txBody>
      </p:sp>
    </p:spTree>
    <p:extLst>
      <p:ext uri="{BB962C8B-B14F-4D97-AF65-F5344CB8AC3E}">
        <p14:creationId xmlns:p14="http://schemas.microsoft.com/office/powerpoint/2010/main" val="1079635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</a:t>
            </a:r>
            <a:r>
              <a:rPr lang="en-GB" sz="14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</a:t>
            </a:r>
            <a:endParaRPr lang="en-GB" sz="14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35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6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41544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biex waqgħu għal kollox? Żgur li le! 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Imma bis-saħħa tal-ħtija tagħhom waslet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is-salvazzjoni għand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il-pagani biex il-Lhud</a:t>
            </a:r>
          </a:p>
        </p:txBody>
      </p:sp>
    </p:spTree>
    <p:extLst>
      <p:ext uri="{BB962C8B-B14F-4D97-AF65-F5344CB8AC3E}">
        <p14:creationId xmlns:p14="http://schemas.microsoft.com/office/powerpoint/2010/main" val="124684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5298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tiġihom l-għejra għalihom. Jekk, mela, il-ħtija tal-Lhud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sfat ta’ ħafna ġid għad-dinja, u l-waqgħa tagħhom ta’ ħafna ġid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għall-pagani, </a:t>
            </a:r>
          </a:p>
        </p:txBody>
      </p:sp>
    </p:spTree>
    <p:extLst>
      <p:ext uri="{BB962C8B-B14F-4D97-AF65-F5344CB8AC3E}">
        <p14:creationId xmlns:p14="http://schemas.microsoft.com/office/powerpoint/2010/main" val="162292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5298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kemm se tkun aktar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is-salvazzjoni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tagħhom ilkoll!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Ma rridx li ma tkunux tafu,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ħuti, dan il-misteru, li ma</a:t>
            </a:r>
          </a:p>
        </p:txBody>
      </p:sp>
    </p:spTree>
    <p:extLst>
      <p:ext uri="{BB962C8B-B14F-4D97-AF65-F5344CB8AC3E}">
        <p14:creationId xmlns:p14="http://schemas.microsoft.com/office/powerpoint/2010/main" val="291110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tmorrux taħsbu li intom xi għorrief; l-ebusija tal-qalb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li waqgħet fuq parti minn Iżrael tibqa’ sakemm tidħol il-milja tal-pagani; u hekk</a:t>
            </a:r>
          </a:p>
        </p:txBody>
      </p:sp>
    </p:spTree>
    <p:extLst>
      <p:ext uri="{BB962C8B-B14F-4D97-AF65-F5344CB8AC3E}">
        <p14:creationId xmlns:p14="http://schemas.microsoft.com/office/powerpoint/2010/main" val="47813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529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Iżrael kollu jkun salv.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Kif inhu miktub:</a:t>
            </a:r>
          </a:p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“Għad joħroġ minn Sijon</a:t>
            </a:r>
          </a:p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il-Feddej; ineħħi l-ħażen minn Ġakobb. U dan ikun</a:t>
            </a:r>
            <a:endParaRPr lang="mt-MT" sz="15500" b="1" dirty="0">
              <a:solidFill>
                <a:srgbClr val="421C5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3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82111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il-patt tiegħi</a:t>
            </a:r>
            <a:r>
              <a:rPr lang="en-GB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magħhom: meta nneħħilhom dnubiethom.”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Skont l-Evanġelju huma għedewwa minħabba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fikom; </a:t>
            </a:r>
          </a:p>
        </p:txBody>
      </p:sp>
    </p:spTree>
    <p:extLst>
      <p:ext uri="{BB962C8B-B14F-4D97-AF65-F5344CB8AC3E}">
        <p14:creationId xmlns:p14="http://schemas.microsoft.com/office/powerpoint/2010/main" val="9249923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548</Words>
  <Application>Microsoft Office PowerPoint</Application>
  <PresentationFormat>Custom</PresentationFormat>
  <Paragraphs>92</Paragraphs>
  <Slides>33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Alfred Caruan a</cp:lastModifiedBy>
  <cp:revision>49</cp:revision>
  <dcterms:created xsi:type="dcterms:W3CDTF">2011-07-27T18:16:26Z</dcterms:created>
  <dcterms:modified xsi:type="dcterms:W3CDTF">2023-08-15T18:12:28Z</dcterms:modified>
</cp:coreProperties>
</file>