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notesMasterIdLst>
    <p:notesMasterId r:id="rId41"/>
  </p:notesMasterIdLst>
  <p:sldIdLst>
    <p:sldId id="298" r:id="rId2"/>
    <p:sldId id="258" r:id="rId3"/>
    <p:sldId id="297" r:id="rId4"/>
    <p:sldId id="296" r:id="rId5"/>
    <p:sldId id="295" r:id="rId6"/>
    <p:sldId id="293" r:id="rId7"/>
    <p:sldId id="320" r:id="rId8"/>
    <p:sldId id="290" r:id="rId9"/>
    <p:sldId id="299" r:id="rId10"/>
    <p:sldId id="310" r:id="rId11"/>
    <p:sldId id="321" r:id="rId12"/>
    <p:sldId id="610" r:id="rId13"/>
    <p:sldId id="311" r:id="rId14"/>
    <p:sldId id="312" r:id="rId15"/>
    <p:sldId id="287" r:id="rId16"/>
    <p:sldId id="313" r:id="rId17"/>
    <p:sldId id="302" r:id="rId18"/>
    <p:sldId id="288" r:id="rId19"/>
    <p:sldId id="315" r:id="rId20"/>
    <p:sldId id="314" r:id="rId21"/>
    <p:sldId id="289" r:id="rId22"/>
    <p:sldId id="305" r:id="rId23"/>
    <p:sldId id="316" r:id="rId24"/>
    <p:sldId id="607" r:id="rId25"/>
    <p:sldId id="306" r:id="rId26"/>
    <p:sldId id="608" r:id="rId27"/>
    <p:sldId id="307" r:id="rId28"/>
    <p:sldId id="271" r:id="rId29"/>
    <p:sldId id="611" r:id="rId30"/>
    <p:sldId id="272" r:id="rId31"/>
    <p:sldId id="274" r:id="rId32"/>
    <p:sldId id="275" r:id="rId33"/>
    <p:sldId id="276" r:id="rId34"/>
    <p:sldId id="277" r:id="rId35"/>
    <p:sldId id="609" r:id="rId36"/>
    <p:sldId id="318" r:id="rId37"/>
    <p:sldId id="612" r:id="rId38"/>
    <p:sldId id="319" r:id="rId39"/>
    <p:sldId id="309" r:id="rId40"/>
  </p:sldIdLst>
  <p:sldSz cx="23399750" cy="12599988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onsolas" panose="020B0609020204030204" pitchFamily="49" charset="0"/>
      <p:regular r:id="rId46"/>
      <p:bold r:id="rId47"/>
      <p:italic r:id="rId48"/>
      <p:boldItalic r:id="rId49"/>
    </p:embeddedFont>
    <p:embeddedFont>
      <p:font typeface="Corbel" panose="020B0503020204020204" pitchFamily="34" charset="0"/>
      <p:regular r:id="rId50"/>
      <p:bold r:id="rId51"/>
      <p:italic r:id="rId52"/>
      <p:boldItalic r:id="rId53"/>
    </p:embeddedFont>
    <p:embeddedFont>
      <p:font typeface="Franklin Gothic Book" panose="020B0503020102020204" pitchFamily="34" charset="0"/>
      <p:regular r:id="rId54"/>
      <p:italic r:id="rId55"/>
    </p:embeddedFont>
    <p:embeddedFont>
      <p:font typeface="Wingdings 2" panose="05020102010507070707" pitchFamily="18" charset="2"/>
      <p:regular r:id="rId56"/>
    </p:embeddedFont>
    <p:embeddedFont>
      <p:font typeface="Wingdings 3" panose="05040102010807070707" pitchFamily="18" charset="2"/>
      <p:regular r:id="rId5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284" algn="l" defTabSz="205691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41" algn="l" defTabSz="205691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198" algn="l" defTabSz="205691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655" algn="l" defTabSz="205691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72" userDrawn="1">
          <p15:clr>
            <a:srgbClr val="A4A3A4"/>
          </p15:clr>
        </p15:guide>
        <p15:guide id="2" pos="6386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B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62" y="594"/>
      </p:cViewPr>
      <p:guideLst>
        <p:guide orient="horz" pos="3472"/>
        <p:guide pos="6386"/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A1B54-C8C8-4FFF-B21D-011D9AF957FD}" type="datetimeFigureOut">
              <a:rPr lang="mt-MT"/>
              <a:pPr>
                <a:defRPr/>
              </a:pPr>
              <a:t>21/08/2023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85800"/>
            <a:ext cx="6369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04B708-E15C-4F86-AC3C-A619B22AF9F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01695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95" kern="1200">
        <a:solidFill>
          <a:schemeClr val="tx1"/>
        </a:solidFill>
        <a:latin typeface="+mn-lt"/>
        <a:ea typeface="+mn-ea"/>
        <a:cs typeface="+mn-cs"/>
      </a:defRPr>
    </a:lvl1pPr>
    <a:lvl2pPr marL="1028457" algn="l" rtl="0" eaLnBrk="0" fontAlgn="base" hangingPunct="0">
      <a:spcBef>
        <a:spcPct val="30000"/>
      </a:spcBef>
      <a:spcAft>
        <a:spcPct val="0"/>
      </a:spcAft>
      <a:defRPr sz="2695" kern="1200">
        <a:solidFill>
          <a:schemeClr val="tx1"/>
        </a:solidFill>
        <a:latin typeface="+mn-lt"/>
        <a:ea typeface="+mn-ea"/>
        <a:cs typeface="+mn-cs"/>
      </a:defRPr>
    </a:lvl2pPr>
    <a:lvl3pPr marL="2056914" algn="l" rtl="0" eaLnBrk="0" fontAlgn="base" hangingPunct="0">
      <a:spcBef>
        <a:spcPct val="30000"/>
      </a:spcBef>
      <a:spcAft>
        <a:spcPct val="0"/>
      </a:spcAft>
      <a:defRPr sz="2695" kern="1200">
        <a:solidFill>
          <a:schemeClr val="tx1"/>
        </a:solidFill>
        <a:latin typeface="+mn-lt"/>
        <a:ea typeface="+mn-ea"/>
        <a:cs typeface="+mn-cs"/>
      </a:defRPr>
    </a:lvl3pPr>
    <a:lvl4pPr marL="3085371" algn="l" rtl="0" eaLnBrk="0" fontAlgn="base" hangingPunct="0">
      <a:spcBef>
        <a:spcPct val="30000"/>
      </a:spcBef>
      <a:spcAft>
        <a:spcPct val="0"/>
      </a:spcAft>
      <a:defRPr sz="2695" kern="1200">
        <a:solidFill>
          <a:schemeClr val="tx1"/>
        </a:solidFill>
        <a:latin typeface="+mn-lt"/>
        <a:ea typeface="+mn-ea"/>
        <a:cs typeface="+mn-cs"/>
      </a:defRPr>
    </a:lvl4pPr>
    <a:lvl5pPr marL="4113827" algn="l" rtl="0" eaLnBrk="0" fontAlgn="base" hangingPunct="0">
      <a:spcBef>
        <a:spcPct val="30000"/>
      </a:spcBef>
      <a:spcAft>
        <a:spcPct val="0"/>
      </a:spcAft>
      <a:defRPr sz="2695" kern="1200">
        <a:solidFill>
          <a:schemeClr val="tx1"/>
        </a:solidFill>
        <a:latin typeface="+mn-lt"/>
        <a:ea typeface="+mn-ea"/>
        <a:cs typeface="+mn-cs"/>
      </a:defRPr>
    </a:lvl5pPr>
    <a:lvl6pPr marL="5142284" algn="l" defTabSz="2056914" rtl="0" eaLnBrk="1" latinLnBrk="0" hangingPunct="1">
      <a:defRPr sz="2695" kern="1200">
        <a:solidFill>
          <a:schemeClr val="tx1"/>
        </a:solidFill>
        <a:latin typeface="+mn-lt"/>
        <a:ea typeface="+mn-ea"/>
        <a:cs typeface="+mn-cs"/>
      </a:defRPr>
    </a:lvl6pPr>
    <a:lvl7pPr marL="6170741" algn="l" defTabSz="2056914" rtl="0" eaLnBrk="1" latinLnBrk="0" hangingPunct="1">
      <a:defRPr sz="2695" kern="1200">
        <a:solidFill>
          <a:schemeClr val="tx1"/>
        </a:solidFill>
        <a:latin typeface="+mn-lt"/>
        <a:ea typeface="+mn-ea"/>
        <a:cs typeface="+mn-cs"/>
      </a:defRPr>
    </a:lvl7pPr>
    <a:lvl8pPr marL="7199198" algn="l" defTabSz="2056914" rtl="0" eaLnBrk="1" latinLnBrk="0" hangingPunct="1">
      <a:defRPr sz="2695" kern="1200">
        <a:solidFill>
          <a:schemeClr val="tx1"/>
        </a:solidFill>
        <a:latin typeface="+mn-lt"/>
        <a:ea typeface="+mn-ea"/>
        <a:cs typeface="+mn-cs"/>
      </a:defRPr>
    </a:lvl8pPr>
    <a:lvl9pPr marL="8227655" algn="l" defTabSz="2056914" rtl="0" eaLnBrk="1" latinLnBrk="0" hangingPunct="1">
      <a:defRPr sz="26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6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8"/>
            <a:ext cx="186873" cy="4200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7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6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3"/>
            <a:ext cx="19889788" cy="3628797"/>
          </a:xfrm>
        </p:spPr>
        <p:txBody>
          <a:bodyPr/>
          <a:lstStyle>
            <a:lvl1pPr marR="19322" algn="l">
              <a:defRPr sz="85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8" cy="2771997"/>
          </a:xfrm>
        </p:spPr>
        <p:txBody>
          <a:bodyPr lIns="115682" anchor="b"/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966100" indent="0" algn="ctr">
              <a:buNone/>
            </a:lvl2pPr>
            <a:lvl3pPr marL="1932199" indent="0" algn="ctr">
              <a:buNone/>
            </a:lvl3pPr>
            <a:lvl4pPr marL="2898299" indent="0" algn="ctr">
              <a:buNone/>
            </a:lvl4pPr>
            <a:lvl5pPr marL="3864398" indent="0" algn="ctr">
              <a:buNone/>
            </a:lvl5pPr>
            <a:lvl6pPr marL="4830498" indent="0" algn="ctr">
              <a:buNone/>
            </a:lvl6pPr>
            <a:lvl7pPr marL="5796597" indent="0" algn="ctr">
              <a:buNone/>
            </a:lvl7pPr>
            <a:lvl8pPr marL="6762697" indent="0" algn="ctr">
              <a:buNone/>
            </a:lvl8pPr>
            <a:lvl9pPr marL="7728796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DEE891-EFAF-4749-8081-1E09455E4355}" type="datetimeFigureOut">
              <a:rPr lang="en-US"/>
              <a:pPr>
                <a:defRPr/>
              </a:pPr>
              <a:t>8/21/2023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011CAE-6930-4E35-92F6-6889652F98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3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4"/>
            <a:ext cx="242082" cy="329058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4"/>
            <a:ext cx="242082" cy="329058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0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887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877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8"/>
            <a:ext cx="17549813" cy="1289301"/>
          </a:xfrm>
        </p:spPr>
        <p:txBody>
          <a:bodyPr anchor="b"/>
          <a:lstStyle>
            <a:lvl1pPr algn="l">
              <a:buNone/>
              <a:defRPr sz="44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68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4"/>
            <a:ext cx="17549813" cy="1259999"/>
          </a:xfrm>
        </p:spPr>
        <p:txBody>
          <a:bodyPr/>
          <a:lstStyle>
            <a:lvl1pPr marL="57966" indent="0">
              <a:spcBef>
                <a:spcPts val="0"/>
              </a:spcBef>
              <a:buNone/>
              <a:defRPr sz="3000">
                <a:solidFill>
                  <a:srgbClr val="FFFFFF"/>
                </a:solidFill>
              </a:defRPr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6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8F6451-FE45-4430-AA98-7A2C62FCFD87}" type="datetimeFigureOut">
              <a:rPr lang="en-US"/>
              <a:pPr>
                <a:defRPr/>
              </a:pPr>
              <a:t>8/21/2023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6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6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B3443F-1376-4B6F-B0D0-3C5DEA0DDB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1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6" y="3278330"/>
            <a:ext cx="22904677" cy="83999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B56D-591B-4A1B-AE09-3EC72B937126}" type="datetimeFigureOut">
              <a:rPr lang="en-US"/>
              <a:pPr>
                <a:defRPr/>
              </a:pPr>
              <a:t>8/21/2023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4A6AB-91B9-47CB-A714-9D3C4630C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4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A49C-3C33-4EFE-92DC-8206ED16452E}" type="datetimeFigureOut">
              <a:rPr lang="en-US"/>
              <a:pPr>
                <a:defRPr/>
              </a:pPr>
              <a:t>8/21/2023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10AE-0429-42C6-B35E-05C355EEA1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9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1DED-F9D0-43D5-9639-8B09A77D0C72}" type="datetimeFigureOut">
              <a:rPr lang="en-US"/>
              <a:pPr>
                <a:defRPr/>
              </a:pPr>
              <a:t>8/21/2023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6D08-AE87-4E1C-B5AA-A11FE8E0A7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33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5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5165" tIns="52583" rIns="105165" bIns="52583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2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5165" tIns="52583" rIns="105165" bIns="52583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5165" tIns="52583" rIns="105165" bIns="5258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5165" tIns="52583" rIns="105165" bIns="5258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5165" tIns="52583" rIns="105165" bIns="5258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5165" tIns="52583" rIns="105165" bIns="5258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9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5165" tIns="52583" rIns="105165" bIns="5258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8" y="7839994"/>
            <a:ext cx="4094956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5165" tIns="52583" rIns="105165" bIns="5258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5165" tIns="52583" rIns="105165" bIns="5258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5165" tIns="52583" rIns="105165" bIns="5258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4" y="7839994"/>
            <a:ext cx="12674865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5165" tIns="52583" rIns="105165" bIns="5258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5" y="7839994"/>
            <a:ext cx="13649854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5165" tIns="52583" rIns="105165" bIns="5258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30" y="4479997"/>
            <a:ext cx="14429846" cy="335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5165" tIns="52583" rIns="105165" bIns="5258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30" y="3919996"/>
            <a:ext cx="14429846" cy="39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5165" tIns="52583" rIns="105165" bIns="5258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4"/>
            <a:ext cx="3509963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5165" tIns="52583" rIns="105165" bIns="5258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6" y="737918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6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4" cy="1795904"/>
          </a:xfrm>
        </p:spPr>
        <p:txBody>
          <a:bodyPr lIns="94649" bIns="0"/>
          <a:lstStyle>
            <a:lvl1pPr marL="11593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3" y="940799"/>
            <a:ext cx="20872577" cy="1427999"/>
          </a:xfrm>
        </p:spPr>
        <p:txBody>
          <a:bodyPr tIns="73616"/>
          <a:lstStyle>
            <a:lvl1pPr algn="l">
              <a:buNone/>
              <a:defRPr sz="8000" b="0" cap="none" spc="-31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4CB5A5-A15F-4F1C-BEE5-9795A26C2FC6}" type="datetimeFigureOut">
              <a:rPr lang="en-US"/>
              <a:pPr>
                <a:defRPr/>
              </a:pPr>
              <a:t>8/21/2023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D4AC74-A6A5-4809-911D-9E3C5ED72E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70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799"/>
            <a:ext cx="21059775" cy="1679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70" y="3252887"/>
            <a:ext cx="10334890" cy="8315410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4" y="3252887"/>
            <a:ext cx="10334890" cy="8315410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AD8D-A589-4B24-AD8B-B22145D80101}" type="datetimeFigureOut">
              <a:rPr lang="en-US"/>
              <a:pPr>
                <a:defRPr/>
              </a:pPr>
              <a:t>8/21/2023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B9C5-EB66-429E-902A-191F74819F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4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8"/>
            <a:ext cx="2269288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8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5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9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799"/>
            <a:ext cx="19889788" cy="1679998"/>
          </a:xfrm>
        </p:spPr>
        <p:txBody>
          <a:bodyPr/>
          <a:lstStyle>
            <a:lvl1pPr>
              <a:defRPr sz="85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3324998"/>
            <a:ext cx="10338953" cy="1175415"/>
          </a:xfrm>
        </p:spPr>
        <p:txBody>
          <a:bodyPr anchor="ctr"/>
          <a:lstStyle>
            <a:lvl1pPr marL="154576" indent="0" algn="l">
              <a:buNone/>
              <a:defRPr sz="5100" b="1">
                <a:solidFill>
                  <a:schemeClr val="accent2"/>
                </a:solidFill>
              </a:defRPr>
            </a:lvl1pPr>
            <a:lvl2pPr>
              <a:buNone/>
              <a:defRPr sz="4200" b="1"/>
            </a:lvl2pPr>
            <a:lvl3pPr>
              <a:buNone/>
              <a:defRPr sz="3800" b="1"/>
            </a:lvl3pPr>
            <a:lvl4pPr>
              <a:buNone/>
              <a:defRPr sz="3400" b="1"/>
            </a:lvl4pPr>
            <a:lvl5pPr>
              <a:buNone/>
              <a:defRPr sz="34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5"/>
          </a:xfrm>
        </p:spPr>
        <p:txBody>
          <a:bodyPr anchor="ctr"/>
          <a:lstStyle>
            <a:lvl1pPr marL="154576" indent="0">
              <a:buNone/>
              <a:defRPr sz="5100" b="1">
                <a:solidFill>
                  <a:schemeClr val="accent2"/>
                </a:solidFill>
              </a:defRPr>
            </a:lvl1pPr>
            <a:lvl2pPr>
              <a:buNone/>
              <a:defRPr sz="4200" b="1"/>
            </a:lvl2pPr>
            <a:lvl3pPr>
              <a:buNone/>
              <a:defRPr sz="3800" b="1"/>
            </a:lvl3pPr>
            <a:lvl4pPr>
              <a:buNone/>
              <a:defRPr sz="3400" b="1"/>
            </a:lvl4pPr>
            <a:lvl5pPr>
              <a:buNone/>
              <a:defRPr sz="34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9" y="4517912"/>
            <a:ext cx="10338953" cy="7274393"/>
          </a:xfrm>
        </p:spPr>
        <p:txBody>
          <a:bodyPr/>
          <a:lstStyle>
            <a:lvl1pPr>
              <a:defRPr sz="5100"/>
            </a:lvl1pPr>
            <a:lvl2pPr>
              <a:defRPr sz="42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100"/>
            </a:lvl1pPr>
            <a:lvl2pPr>
              <a:defRPr sz="42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C81AF5-7D52-462C-9395-0AC12C454833}" type="datetimeFigureOut">
              <a:rPr lang="en-US"/>
              <a:pPr>
                <a:defRPr/>
              </a:pPr>
              <a:t>8/21/2023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9B3E92-353F-45E7-A504-938CCC9D3F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11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799"/>
            <a:ext cx="19889788" cy="1679998"/>
          </a:xfrm>
        </p:spPr>
        <p:txBody>
          <a:bodyPr/>
          <a:lstStyle>
            <a:lvl1pPr>
              <a:defRPr sz="85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9ACE-9B2C-4396-801E-D8274661A36A}" type="datetimeFigureOut">
              <a:rPr lang="en-US"/>
              <a:pPr>
                <a:defRPr/>
              </a:pPr>
              <a:t>8/21/2023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1E0F-696E-4294-A5AB-3560DF7613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4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40A53-2B23-4498-8F73-CEF1F8F56E8C}" type="datetimeFigureOut">
              <a:rPr lang="en-US"/>
              <a:pPr>
                <a:defRPr/>
              </a:pPr>
              <a:t>8/21/2023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B2DB-48F4-4E3F-94C3-2B29A1BE6A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33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85A07D-694F-4DB2-B74C-8D9B259A6B1B}" type="datetimeFigureOut">
              <a:rPr lang="en-US" smtClean="0"/>
              <a:pPr>
                <a:defRPr/>
              </a:pPr>
              <a:t>8/21/2023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3B58D-CBE9-45ED-B5C1-33A57EBC7F8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1" y="501667"/>
            <a:ext cx="21059775" cy="2134998"/>
          </a:xfrm>
        </p:spPr>
        <p:txBody>
          <a:bodyPr anchor="ctr"/>
          <a:lstStyle>
            <a:lvl1pPr algn="l">
              <a:buNone/>
              <a:defRPr sz="7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4"/>
            <a:ext cx="6434931" cy="8399992"/>
          </a:xfrm>
        </p:spPr>
        <p:txBody>
          <a:bodyPr/>
          <a:lstStyle>
            <a:lvl1pPr marL="115932" indent="0">
              <a:buNone/>
              <a:defRPr sz="3800"/>
            </a:lvl1pPr>
            <a:lvl2pPr>
              <a:buNone/>
              <a:defRPr sz="2500"/>
            </a:lvl2pPr>
            <a:lvl3pPr>
              <a:buNone/>
              <a:defRPr sz="2100"/>
            </a:lvl3pPr>
            <a:lvl4pPr>
              <a:buNone/>
              <a:defRPr sz="1900"/>
            </a:lvl4pPr>
            <a:lvl5pPr>
              <a:buNone/>
              <a:defRPr sz="1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4"/>
            <a:ext cx="14039850" cy="8399992"/>
          </a:xfrm>
        </p:spPr>
        <p:txBody>
          <a:bodyPr/>
          <a:lstStyle>
            <a:lvl1pPr>
              <a:defRPr sz="6800"/>
            </a:lvl1pPr>
            <a:lvl2pPr>
              <a:defRPr sz="5900"/>
            </a:lvl2pPr>
            <a:lvl3pPr>
              <a:defRPr sz="5100"/>
            </a:lvl3pPr>
            <a:lvl4pPr>
              <a:defRPr sz="4200"/>
            </a:lvl4pPr>
            <a:lvl5pPr>
              <a:defRPr sz="4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4BAB-1F5E-4576-9B85-19DCCAB40904}" type="datetimeFigureOut">
              <a:rPr lang="en-US"/>
              <a:pPr>
                <a:defRPr/>
              </a:pPr>
              <a:t>8/21/2023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EFB6-E4FD-435A-B9F1-3A86D80B0C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8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6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8"/>
            <a:ext cx="186873" cy="4200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7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6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5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4"/>
            <a:ext cx="19889788" cy="1679998"/>
          </a:xfrm>
          <a:prstGeom prst="rect">
            <a:avLst/>
          </a:prstGeom>
        </p:spPr>
        <p:txBody>
          <a:bodyPr vert="horz" lIns="105165" tIns="52583" rIns="105165" bIns="52583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47536" y="3278330"/>
            <a:ext cx="22842772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165" tIns="52583" rIns="105165" bIns="5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 dirty="0"/>
              <a:t>Click to edit Master text styles</a:t>
            </a:r>
          </a:p>
          <a:p>
            <a:pPr lvl="1"/>
            <a:r>
              <a:rPr lang="en-US" altLang="mt-MT" dirty="0"/>
              <a:t>Second level</a:t>
            </a:r>
          </a:p>
          <a:p>
            <a:pPr lvl="2"/>
            <a:r>
              <a:rPr lang="en-US" altLang="mt-MT" dirty="0"/>
              <a:t>Third level</a:t>
            </a:r>
          </a:p>
          <a:p>
            <a:pPr lvl="3"/>
            <a:r>
              <a:rPr lang="en-US" altLang="mt-MT" dirty="0"/>
              <a:t>Fourth level</a:t>
            </a:r>
          </a:p>
          <a:p>
            <a:pPr lvl="4"/>
            <a:r>
              <a:rPr lang="en-US" altLang="mt-MT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7"/>
            <a:ext cx="5459942" cy="670833"/>
          </a:xfrm>
          <a:prstGeom prst="rect">
            <a:avLst/>
          </a:prstGeom>
        </p:spPr>
        <p:txBody>
          <a:bodyPr vert="horz" lIns="105165" tIns="52583" rIns="105165" bIns="5258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3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485A07D-694F-4DB2-B74C-8D9B259A6B1B}" type="datetimeFigureOut">
              <a:rPr lang="en-US"/>
              <a:pPr>
                <a:defRPr/>
              </a:pPr>
              <a:t>8/21/2023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7"/>
            <a:ext cx="14234848" cy="670833"/>
          </a:xfrm>
          <a:prstGeom prst="rect">
            <a:avLst/>
          </a:prstGeom>
        </p:spPr>
        <p:txBody>
          <a:bodyPr vert="horz" lIns="105165" tIns="52583" rIns="105165" bIns="5258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3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7"/>
            <a:ext cx="1169988" cy="670833"/>
          </a:xfrm>
          <a:prstGeom prst="rect">
            <a:avLst/>
          </a:prstGeom>
        </p:spPr>
        <p:txBody>
          <a:bodyPr vert="horz" lIns="105165" tIns="52583" rIns="105165" bIns="5258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A53B58D-CBE9-45ED-B5C1-33A57EBC7F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3" r:id="rId1"/>
    <p:sldLayoutId id="2147484196" r:id="rId2"/>
    <p:sldLayoutId id="2147484204" r:id="rId3"/>
    <p:sldLayoutId id="2147484197" r:id="rId4"/>
    <p:sldLayoutId id="2147484205" r:id="rId5"/>
    <p:sldLayoutId id="2147484198" r:id="rId6"/>
    <p:sldLayoutId id="2147484199" r:id="rId7"/>
    <p:sldLayoutId id="2147484207" r:id="rId8"/>
    <p:sldLayoutId id="2147484200" r:id="rId9"/>
    <p:sldLayoutId id="2147484206" r:id="rId10"/>
    <p:sldLayoutId id="2147484201" r:id="rId11"/>
    <p:sldLayoutId id="21474842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500" kern="1200" spc="-21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5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5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5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500">
          <a:solidFill>
            <a:srgbClr val="C1EEFF"/>
          </a:solidFill>
          <a:latin typeface="Consolas" pitchFamily="49" charset="0"/>
        </a:defRPr>
      </a:lvl5pPr>
      <a:lvl6pPr marL="966100" algn="l" rtl="0" fontAlgn="base">
        <a:spcBef>
          <a:spcPct val="0"/>
        </a:spcBef>
        <a:spcAft>
          <a:spcPct val="0"/>
        </a:spcAft>
        <a:defRPr sz="8500">
          <a:solidFill>
            <a:srgbClr val="C1EEFF"/>
          </a:solidFill>
          <a:latin typeface="Consolas" pitchFamily="49" charset="0"/>
        </a:defRPr>
      </a:lvl6pPr>
      <a:lvl7pPr marL="1932199" algn="l" rtl="0" fontAlgn="base">
        <a:spcBef>
          <a:spcPct val="0"/>
        </a:spcBef>
        <a:spcAft>
          <a:spcPct val="0"/>
        </a:spcAft>
        <a:defRPr sz="8500">
          <a:solidFill>
            <a:srgbClr val="C1EEFF"/>
          </a:solidFill>
          <a:latin typeface="Consolas" pitchFamily="49" charset="0"/>
        </a:defRPr>
      </a:lvl7pPr>
      <a:lvl8pPr marL="2898299" algn="l" rtl="0" fontAlgn="base">
        <a:spcBef>
          <a:spcPct val="0"/>
        </a:spcBef>
        <a:spcAft>
          <a:spcPct val="0"/>
        </a:spcAft>
        <a:defRPr sz="8500">
          <a:solidFill>
            <a:srgbClr val="C1EEFF"/>
          </a:solidFill>
          <a:latin typeface="Consolas" pitchFamily="49" charset="0"/>
        </a:defRPr>
      </a:lvl8pPr>
      <a:lvl9pPr marL="3864398" algn="l" rtl="0" fontAlgn="base">
        <a:spcBef>
          <a:spcPct val="0"/>
        </a:spcBef>
        <a:spcAft>
          <a:spcPct val="0"/>
        </a:spcAft>
        <a:defRPr sz="85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868820" indent="-724575" algn="l" rtl="0" eaLnBrk="0" fontAlgn="base" hangingPunct="0">
        <a:spcBef>
          <a:spcPts val="1479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563203" indent="-60381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103280" indent="-48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2663483" indent="-48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3129761" indent="-44279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3613213" indent="-44440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4018974" indent="-38643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4424736" indent="-38643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4830498" indent="-38643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96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9321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898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8643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8304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796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67626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77287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131397" y="6039962"/>
            <a:ext cx="212449" cy="38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5165" tIns="52583" rIns="105165" bIns="5258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-1801811" y="1570482"/>
            <a:ext cx="27003374" cy="958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165" tIns="52583" rIns="105165" bIns="5258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Għeluq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ta’ 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Ittra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ta’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lir-Rumani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Rum 16, 3-9. 16. 22-27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51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5505" y="179314"/>
            <a:ext cx="22691634" cy="120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kien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moħbi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it-IT" altLang="mt-MT" sz="15500" dirty="0">
                <a:solidFill>
                  <a:schemeClr val="bg1"/>
                </a:solidFill>
                <a:latin typeface="Times New Roman" pitchFamily="18" charset="0"/>
              </a:rPr>
              <a:t>fis-skiet </a:t>
            </a:r>
            <a:endParaRPr lang="mt-MT" altLang="mt-MT" sz="155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it-IT" altLang="mt-MT" sz="15500" dirty="0">
                <a:solidFill>
                  <a:schemeClr val="bg1"/>
                </a:solidFill>
                <a:latin typeface="Times New Roman" pitchFamily="18" charset="0"/>
              </a:rPr>
              <a:t>tal-eternità; lil dan Alla li </a:t>
            </a:r>
            <a:r>
              <a:rPr lang="it-IT" altLang="mt-MT" sz="15500" spc="-300" dirty="0">
                <a:solidFill>
                  <a:schemeClr val="bg1"/>
                </a:solidFill>
                <a:latin typeface="Times New Roman" pitchFamily="18" charset="0"/>
              </a:rPr>
              <a:t>issa rrivelalna dan il-misteru, 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u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għarrfu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lill-ġnus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bil-Kitba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tal-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Profeti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endParaRPr lang="en-GB" altLang="mt-MT" sz="155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1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4058" y="1477155"/>
            <a:ext cx="22691634" cy="96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skont l-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ordni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tiegħu, Alla ta’ dejjem,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</a:rPr>
              <a:t> biex </a:t>
            </a:r>
            <a:r>
              <a:rPr lang="mt-MT" altLang="mt-MT" sz="15500" spc="-300" dirty="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altLang="mt-MT" sz="15500" spc="-300" dirty="0" err="1">
                <a:solidFill>
                  <a:schemeClr val="bg1"/>
                </a:solidFill>
                <a:latin typeface="Times New Roman" pitchFamily="18" charset="0"/>
              </a:rPr>
              <a:t>wassalhom</a:t>
            </a:r>
            <a:r>
              <a:rPr lang="mt-MT" altLang="mt-MT" sz="15500" spc="-3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spc="-300" dirty="0">
                <a:solidFill>
                  <a:schemeClr val="bg1"/>
                </a:solidFill>
                <a:latin typeface="Times New Roman" pitchFamily="18" charset="0"/>
              </a:rPr>
              <a:t>għall-</a:t>
            </a:r>
            <a:r>
              <a:rPr lang="en-US" altLang="mt-MT" sz="15500" spc="-300" dirty="0" err="1">
                <a:solidFill>
                  <a:schemeClr val="bg1"/>
                </a:solidFill>
                <a:latin typeface="Times New Roman" pitchFamily="18" charset="0"/>
              </a:rPr>
              <a:t>ubbidjenza</a:t>
            </a:r>
            <a:r>
              <a:rPr lang="en-US" altLang="mt-MT" sz="15500" spc="-3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tal-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fidi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 lil dan Alla, </a:t>
            </a:r>
            <a:endParaRPr lang="en-GB" altLang="mt-MT" sz="15500" spc="-3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5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4058" y="1476361"/>
            <a:ext cx="22691634" cy="96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waħdu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fl-għerf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endParaRPr lang="mt-MT" altLang="mt-MT" sz="155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spc="-300" dirty="0">
                <a:solidFill>
                  <a:schemeClr val="bg1"/>
                </a:solidFill>
                <a:latin typeface="Times New Roman" pitchFamily="18" charset="0"/>
              </a:rPr>
              <a:t>il-</a:t>
            </a:r>
            <a:r>
              <a:rPr lang="en-US" altLang="mt-MT" sz="15500" spc="-300" dirty="0" err="1">
                <a:solidFill>
                  <a:schemeClr val="bg1"/>
                </a:solidFill>
                <a:latin typeface="Times New Roman" pitchFamily="18" charset="0"/>
              </a:rPr>
              <a:t>glorja</a:t>
            </a:r>
            <a:r>
              <a:rPr lang="en-US" altLang="mt-MT" sz="15500" spc="-3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għal dejjem ta’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dejjem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b’Ġesù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spc="-300" dirty="0" err="1">
                <a:solidFill>
                  <a:schemeClr val="bg1"/>
                </a:solidFill>
                <a:latin typeface="Times New Roman" pitchFamily="18" charset="0"/>
              </a:rPr>
              <a:t>Kristu</a:t>
            </a:r>
            <a:r>
              <a:rPr lang="en-US" altLang="mt-MT" sz="15500" spc="-3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mt-MT" altLang="mt-MT" sz="15500" spc="-3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spc="-300" dirty="0" err="1">
                <a:solidFill>
                  <a:schemeClr val="bg1"/>
                </a:solidFill>
                <a:latin typeface="Times New Roman" pitchFamily="18" charset="0"/>
              </a:rPr>
              <a:t>Ammen</a:t>
            </a:r>
            <a:r>
              <a:rPr lang="en-US" altLang="mt-MT" sz="15500" spc="-3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GB" altLang="mt-MT" sz="15500" spc="-3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5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713439"/>
            <a:ext cx="23399750" cy="5246062"/>
          </a:xfrm>
          <a:prstGeom prst="rect">
            <a:avLst/>
          </a:prstGeom>
        </p:spPr>
        <p:txBody>
          <a:bodyPr wrap="square" lIns="105165" tIns="52583" rIns="105165" bIns="52583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03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1" y="4514044"/>
            <a:ext cx="23399750" cy="530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defPPr>
              <a:defRPr lang="en-US"/>
            </a:defPPr>
            <a:lvl1pPr eaLnBrk="1" hangingPunct="1">
              <a:defRPr sz="6000">
                <a:solidFill>
                  <a:schemeClr val="bg1"/>
                </a:solidFill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inbierek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ismek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d</a:t>
            </a:r>
            <a:r>
              <a:rPr lang="en-US" sz="17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ejjem</a:t>
            </a:r>
            <a:r>
              <a:rPr lang="en-US" sz="17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ta’ </a:t>
            </a:r>
            <a:r>
              <a:rPr lang="en-US" sz="17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dejjem</a:t>
            </a:r>
            <a:endParaRPr lang="en-US" sz="17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643" y="611362"/>
            <a:ext cx="16192279" cy="2392165"/>
          </a:xfrm>
          <a:prstGeom prst="rect">
            <a:avLst/>
          </a:prstGeom>
        </p:spPr>
        <p:txBody>
          <a:bodyPr wrap="none" lIns="105165" tIns="52583" rIns="105165" bIns="52583">
            <a:spAutoFit/>
          </a:bodyPr>
          <a:lstStyle/>
          <a:p>
            <a:pPr algn="ctr">
              <a:defRPr/>
            </a:pPr>
            <a:r>
              <a:rPr lang="mt-MT" sz="1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8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-1" y="1951415"/>
            <a:ext cx="23399751" cy="726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Kuljum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irrid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inbierkek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nfaħħar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ismek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-1" y="2362941"/>
            <a:ext cx="23399751" cy="726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min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ifaħħru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bil-bosta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tarf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il-kobor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GB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76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0" y="3563690"/>
            <a:ext cx="23399750" cy="503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defPPr>
              <a:defRPr lang="en-US"/>
            </a:defPPr>
            <a:lvl1pPr eaLnBrk="1" hangingPunct="1">
              <a:defRPr sz="6000">
                <a:solidFill>
                  <a:schemeClr val="bg1"/>
                </a:solidFill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inbierek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ismek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dejjem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358615" y="2411562"/>
            <a:ext cx="22682520" cy="726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Nisel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nisel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isebbaħ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għemilek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s-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ixandru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146504" y="1469859"/>
            <a:ext cx="20985425" cy="96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ġmiel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kobor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tas-sebħ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iħabbru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għeġubijiet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jitħaddtu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85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94620" y="244123"/>
            <a:ext cx="22610512" cy="120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Għeżież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selluli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għal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Priska u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Akwila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li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ħadmu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miegħi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fi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Kristu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Ġesù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għax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huma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wkoll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issugraw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ħajjithom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għalija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biex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isalvawni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; u</a:t>
            </a:r>
            <a:endParaRPr lang="mt-MT" altLang="mt-MT" sz="155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0" y="3491682"/>
            <a:ext cx="23399750" cy="503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defPPr>
              <a:defRPr lang="en-US"/>
            </a:defPPr>
            <a:lvl1pPr eaLnBrk="1" hangingPunct="1">
              <a:defRPr sz="6000">
                <a:solidFill>
                  <a:schemeClr val="bg1"/>
                </a:solidFill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inbierek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ismek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dejjem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03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66627" y="1552164"/>
            <a:ext cx="22466496" cy="96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iroddlok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Iberkuk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il-ħbieb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466627" y="1462724"/>
            <a:ext cx="22322480" cy="96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sebħ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tas-saltna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ixandru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jitkellmu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1" y="3007785"/>
            <a:ext cx="23399750" cy="503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defPPr>
              <a:defRPr lang="en-US"/>
            </a:defPPr>
            <a:lvl1pPr eaLnBrk="1" hangingPunct="1">
              <a:defRPr sz="6000">
                <a:solidFill>
                  <a:schemeClr val="bg1"/>
                </a:solidFill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inbierek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ismek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dejjem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51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005121"/>
            <a:ext cx="22253960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86607" y="323330"/>
            <a:ext cx="22826536" cy="120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Ġes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ù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Kristu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għani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ftaqar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minħabba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fikom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sabiex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tistagħnu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permezz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tal-faqar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018361"/>
            <a:ext cx="22253960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0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131397" y="6039962"/>
            <a:ext cx="212449" cy="38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5165" tIns="52583" rIns="105165" bIns="52583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22611" y="1899553"/>
            <a:ext cx="22754528" cy="880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165" tIns="52583" rIns="105165" bIns="52583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16, 9-15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Mulej</a:t>
            </a:r>
            <a:endParaRPr lang="en-GB" sz="9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286607" y="3861629"/>
            <a:ext cx="22826536" cy="487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defPPr>
              <a:defRPr lang="en-US"/>
            </a:defPPr>
            <a:lvl1pPr eaLnBrk="1" hangingPunct="1">
              <a:defRPr sz="6000">
                <a:solidFill>
                  <a:schemeClr val="bg1"/>
                </a:solidFill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anose="02020603050405020304" pitchFamily="18" charset="0"/>
                <a:cs typeface="Arial" pitchFamily="34" charset="0"/>
              </a:rPr>
              <a:t>F’dak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Arial" pitchFamily="34" charset="0"/>
              </a:rPr>
              <a:t>iż-żmien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15500" dirty="0" err="1">
                <a:latin typeface="Times New Roman" panose="02020603050405020304" pitchFamily="18" charset="0"/>
                <a:cs typeface="Arial" pitchFamily="34" charset="0"/>
              </a:rPr>
              <a:t>Ġesù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Arial" pitchFamily="34" charset="0"/>
              </a:rPr>
              <a:t>qal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lid-</a:t>
            </a:r>
            <a:r>
              <a:rPr lang="en-US" sz="15500" dirty="0" err="1">
                <a:latin typeface="Times New Roman" panose="02020603050405020304" pitchFamily="18" charset="0"/>
                <a:cs typeface="Arial" pitchFamily="34" charset="0"/>
              </a:rPr>
              <a:t>dixxipli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 tiegħu:</a:t>
            </a:r>
            <a:endParaRPr lang="en-GB" sz="15500" dirty="0"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286607" y="283726"/>
            <a:ext cx="22826536" cy="120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defPPr>
              <a:defRPr lang="en-US"/>
            </a:defPPr>
            <a:lvl1pPr eaLnBrk="1" hangingPunct="1">
              <a:defRPr sz="6000">
                <a:solidFill>
                  <a:schemeClr val="bg1"/>
                </a:solidFill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Agħmlu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għalikom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infuskom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ħbieb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qligħ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ħżunija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ħalli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meta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jonqoskom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jilqgħukom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fl-għerejjex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ta’ dejjem.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4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22611" y="283726"/>
            <a:ext cx="22754528" cy="120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mhux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jien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biss għandi għax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nirringrazzjahom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iżda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wkoll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il-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knejjes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kollha tal-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Ġentili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;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inselli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wkoll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għall-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knisja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li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tiltaqa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’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f’darhom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altLang="mt-MT" sz="155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Box 1"/>
          <p:cNvSpPr txBox="1">
            <a:spLocks noChangeArrowheads="1"/>
          </p:cNvSpPr>
          <p:nvPr/>
        </p:nvSpPr>
        <p:spPr bwMode="auto">
          <a:xfrm>
            <a:off x="466627" y="323330"/>
            <a:ext cx="22538504" cy="120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defPPr>
              <a:defRPr lang="en-US"/>
            </a:defPPr>
            <a:lvl1pPr eaLnBrk="1" hangingPunct="1">
              <a:defRPr sz="6000">
                <a:solidFill>
                  <a:schemeClr val="bg1"/>
                </a:solidFill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Min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fidil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f’ħaġa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żgħira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hu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fidil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fil-ħafna; min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diżonest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f’ħaġa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żgħira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diżonest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ukoll fil-ħafna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.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Box 1"/>
          <p:cNvSpPr txBox="1">
            <a:spLocks noChangeArrowheads="1"/>
          </p:cNvSpPr>
          <p:nvPr/>
        </p:nvSpPr>
        <p:spPr bwMode="auto">
          <a:xfrm>
            <a:off x="318909" y="1476361"/>
            <a:ext cx="22761931" cy="96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defPPr>
              <a:defRPr lang="en-US"/>
            </a:defPPr>
            <a:lvl1pPr eaLnBrk="1" hangingPunct="1">
              <a:defRPr sz="6000">
                <a:solidFill>
                  <a:schemeClr val="bg1"/>
                </a:solidFill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Je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 mela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wrejtux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ruħkom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fi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d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qligħ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il-ħażin, min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jafdalkom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veru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?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Box 1"/>
          <p:cNvSpPr txBox="1">
            <a:spLocks noChangeArrowheads="1"/>
          </p:cNvSpPr>
          <p:nvPr/>
        </p:nvSpPr>
        <p:spPr bwMode="auto">
          <a:xfrm>
            <a:off x="312927" y="316131"/>
            <a:ext cx="22764212" cy="120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defPPr>
              <a:defRPr lang="en-US"/>
            </a:defPPr>
            <a:lvl1pPr eaLnBrk="1" hangingPunct="1">
              <a:defRPr sz="6000">
                <a:solidFill>
                  <a:schemeClr val="bg1"/>
                </a:solidFill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jekk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wrejtux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ruħkom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fidili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f’dak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li hu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ħaddieħor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min se jagħtikom dak li hu tagħkom?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1"/>
          <p:cNvSpPr txBox="1">
            <a:spLocks noChangeArrowheads="1"/>
          </p:cNvSpPr>
          <p:nvPr/>
        </p:nvSpPr>
        <p:spPr bwMode="auto">
          <a:xfrm>
            <a:off x="322611" y="1476361"/>
            <a:ext cx="22754528" cy="96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defPPr>
              <a:defRPr lang="en-US"/>
            </a:defPPr>
            <a:lvl1pPr eaLnBrk="1" hangingPunct="1">
              <a:defRPr sz="6000">
                <a:solidFill>
                  <a:schemeClr val="bg1"/>
                </a:solidFill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Ebda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qaddej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jista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’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jaqdi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żewġ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sidien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;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għax jew ikun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jobgħod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lil wieħed minnhom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jħobb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lil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ieħor,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Box 1"/>
          <p:cNvSpPr txBox="1">
            <a:spLocks noChangeArrowheads="1"/>
          </p:cNvSpPr>
          <p:nvPr/>
        </p:nvSpPr>
        <p:spPr bwMode="auto">
          <a:xfrm>
            <a:off x="317484" y="1477155"/>
            <a:ext cx="22764781" cy="96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defPPr>
              <a:defRPr lang="en-US"/>
            </a:defPPr>
            <a:lvl1pPr eaLnBrk="1" hangingPunct="1">
              <a:defRPr sz="6000">
                <a:solidFill>
                  <a:schemeClr val="bg1"/>
                </a:solidFill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jew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jintrabat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ma’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wieħed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jistmell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-ieħor.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tistgħux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taqdu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 Alla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-flus.”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Box 1"/>
          <p:cNvSpPr txBox="1">
            <a:spLocks noChangeArrowheads="1"/>
          </p:cNvSpPr>
          <p:nvPr/>
        </p:nvSpPr>
        <p:spPr bwMode="auto">
          <a:xfrm>
            <a:off x="312358" y="107306"/>
            <a:ext cx="22764781" cy="120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defPPr>
              <a:defRPr lang="en-US"/>
            </a:defPPr>
            <a:lvl1pPr eaLnBrk="1" hangingPunct="1">
              <a:defRPr sz="6000">
                <a:solidFill>
                  <a:schemeClr val="bg1"/>
                </a:solidFill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US" sz="15500" dirty="0" err="1">
                <a:latin typeface="Times New Roman" panose="02020603050405020304" pitchFamily="18" charset="0"/>
                <a:cs typeface="Arial" pitchFamily="34" charset="0"/>
              </a:rPr>
              <a:t>Fariżej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, li </a:t>
            </a:r>
            <a:r>
              <a:rPr lang="en-US" sz="15500" dirty="0" err="1">
                <a:latin typeface="Times New Roman" panose="02020603050405020304" pitchFamily="18" charset="0"/>
                <a:cs typeface="Arial" pitchFamily="34" charset="0"/>
              </a:rPr>
              <a:t>kellhom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 </a:t>
            </a:r>
            <a:endParaRPr lang="mt-MT" sz="15500" dirty="0">
              <a:latin typeface="Times New Roman" panose="02020603050405020304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15500" dirty="0" err="1">
                <a:latin typeface="Times New Roman" panose="02020603050405020304" pitchFamily="18" charset="0"/>
                <a:cs typeface="Arial" pitchFamily="34" charset="0"/>
              </a:rPr>
              <a:t>ir-regħba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 għall-flus,</a:t>
            </a:r>
            <a:r>
              <a:rPr lang="mt-MT" sz="15500" dirty="0"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meta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15500" dirty="0" err="1">
                <a:latin typeface="Times New Roman" panose="02020603050405020304" pitchFamily="18" charset="0"/>
                <a:cs typeface="Arial" pitchFamily="34" charset="0"/>
              </a:rPr>
              <a:t>semgħuh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 jgħid</a:t>
            </a:r>
            <a:r>
              <a:rPr lang="mt-MT" sz="15500" dirty="0"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dan </a:t>
            </a:r>
            <a:r>
              <a:rPr lang="en-US" sz="15500" dirty="0" err="1">
                <a:latin typeface="Times New Roman" panose="02020603050405020304" pitchFamily="18" charset="0"/>
                <a:cs typeface="Arial" pitchFamily="34" charset="0"/>
              </a:rPr>
              <a:t>kollu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Arial" pitchFamily="34" charset="0"/>
              </a:rPr>
              <a:t>qabdu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Arial" pitchFamily="34" charset="0"/>
              </a:rPr>
              <a:t>jiddieħku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Arial" pitchFamily="34" charset="0"/>
              </a:rPr>
              <a:t>bih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.</a:t>
            </a:r>
            <a:r>
              <a:rPr lang="en-GB" sz="15500" dirty="0"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Iżda hu </a:t>
            </a:r>
            <a:r>
              <a:rPr lang="en-US" sz="15500" dirty="0" err="1">
                <a:latin typeface="Times New Roman" panose="02020603050405020304" pitchFamily="18" charset="0"/>
                <a:cs typeface="Arial" pitchFamily="34" charset="0"/>
              </a:rPr>
              <a:t>qalilhom</a:t>
            </a:r>
            <a:r>
              <a:rPr lang="en-US" sz="15500" dirty="0">
                <a:latin typeface="Times New Roman" panose="02020603050405020304" pitchFamily="18" charset="0"/>
                <a:cs typeface="Arial" pitchFamily="34" charset="0"/>
              </a:rPr>
              <a:t>:</a:t>
            </a:r>
            <a:endParaRPr lang="mt-MT" sz="15500" dirty="0"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46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Box 1"/>
          <p:cNvSpPr txBox="1">
            <a:spLocks noChangeArrowheads="1"/>
          </p:cNvSpPr>
          <p:nvPr/>
        </p:nvSpPr>
        <p:spPr bwMode="auto">
          <a:xfrm>
            <a:off x="358615" y="1476361"/>
            <a:ext cx="22682520" cy="96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defPPr>
              <a:defRPr lang="en-US"/>
            </a:defPPr>
            <a:lvl1pPr eaLnBrk="1" hangingPunct="1">
              <a:defRPr sz="6000">
                <a:solidFill>
                  <a:schemeClr val="bg1"/>
                </a:solidFill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“Intom dawk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tagħmluha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nies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sewwa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f’għajnejn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. Imma Alla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qalbkom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jafha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15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Box 1"/>
          <p:cNvSpPr txBox="1">
            <a:spLocks noChangeArrowheads="1"/>
          </p:cNvSpPr>
          <p:nvPr/>
        </p:nvSpPr>
        <p:spPr bwMode="auto">
          <a:xfrm>
            <a:off x="358615" y="1477155"/>
            <a:ext cx="22682520" cy="96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defPPr>
              <a:defRPr lang="en-US"/>
            </a:defPPr>
            <a:lvl1pPr eaLnBrk="1" hangingPunct="1">
              <a:defRPr sz="6000">
                <a:solidFill>
                  <a:schemeClr val="bg1"/>
                </a:solidFill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Għax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f’għajnejn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bnedmin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kbir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quddiem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Alla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mistkerrah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.”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68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131398" y="6039961"/>
            <a:ext cx="212449" cy="142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5165" tIns="52583" rIns="105165" bIns="52583">
            <a:spAutoFit/>
          </a:bodyPr>
          <a:lstStyle/>
          <a:p>
            <a:pPr>
              <a:defRPr/>
            </a:pPr>
            <a:endParaRPr lang="en-US" sz="8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116" y="3677757"/>
            <a:ext cx="23399750" cy="5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165" tIns="52583" rIns="105165" bIns="52583">
            <a:spAutoFit/>
          </a:bodyPr>
          <a:lstStyle/>
          <a:p>
            <a:pPr algn="ctr">
              <a:defRPr/>
            </a:pPr>
            <a:r>
              <a:rPr lang="en-GB" sz="1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27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682520" cy="120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Sellu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għal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Epenetu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endParaRPr lang="mt-MT" altLang="mt-MT" sz="155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il-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maħbub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tiegħi, l-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ewwel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frott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għal Kristu 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</a:rPr>
              <a:t>f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l-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Asja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Sellu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għal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</a:rPr>
              <a:t>Marija, li tħabtet ħafna għalikom.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22611" y="251322"/>
            <a:ext cx="22610512" cy="120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</a:rPr>
              <a:t>Sellu għal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Androniku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u</a:t>
            </a:r>
            <a:endParaRPr lang="mt-MT" altLang="mt-MT" sz="155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Ġunja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qraba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tiegħi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u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priġunieri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miegħi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magħrufa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fost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l-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appostli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 u li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emmnu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fi Kristu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qabli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538504" cy="120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Sellu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għal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Amplijatu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endParaRPr lang="mt-MT" altLang="mt-MT" sz="155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il-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maħbub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tiegħi fil-Mulej.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Sellu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għal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Urbanu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 li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ħadem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magħna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fi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Kristu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u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Staki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l-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maħbub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tiegħi.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538504" cy="120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Sellmu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lil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xulxin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b’bewsa</a:t>
            </a:r>
            <a:endParaRPr lang="mt-MT" altLang="mt-MT" sz="155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qaddisa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Il-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knejjes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kollha</a:t>
            </a:r>
            <a:endParaRPr lang="mt-MT" altLang="mt-MT" sz="155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mt-MT" sz="15500" dirty="0">
                <a:solidFill>
                  <a:schemeClr val="bg1"/>
                </a:solidFill>
                <a:latin typeface="Times New Roman" pitchFamily="18" charset="0"/>
              </a:rPr>
              <a:t>ta’ Kristu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sv-SE" altLang="mt-MT" sz="15500" dirty="0">
                <a:solidFill>
                  <a:schemeClr val="bg1"/>
                </a:solidFill>
                <a:latin typeface="Times New Roman" pitchFamily="18" charset="0"/>
              </a:rPr>
              <a:t>jsellmulkom.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mt-MT" sz="15500" dirty="0">
                <a:solidFill>
                  <a:schemeClr val="bg1"/>
                </a:solidFill>
                <a:latin typeface="Times New Roman" pitchFamily="18" charset="0"/>
              </a:rPr>
              <a:t>Insellmilkom jiena Terzju,</a:t>
            </a:r>
            <a:endParaRPr lang="mt-MT" altLang="mt-MT" sz="155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li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ktibt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din l-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ittra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fil-Mulej.</a:t>
            </a:r>
            <a:endParaRPr lang="en-GB" altLang="mt-MT" sz="155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6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50604" y="226114"/>
            <a:ext cx="22754528" cy="120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Isellmilkom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Gaju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li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laqa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’</a:t>
            </a:r>
            <a:endParaRPr lang="sv-SE" altLang="mt-MT" sz="155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mhux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biss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lili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imma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mt-MT" altLang="mt-MT" sz="155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l-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nisja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kollha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Isellmilkom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Erastu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 l-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amministratur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mt-MT" sz="15500" dirty="0">
                <a:solidFill>
                  <a:schemeClr val="bg1"/>
                </a:solidFill>
                <a:latin typeface="Times New Roman" pitchFamily="18" charset="0"/>
              </a:rPr>
              <a:t>tal-belt, u Kwartu, ħuna.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22611" y="145102"/>
            <a:ext cx="22754528" cy="120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sv-SE" altLang="mt-MT" sz="15500" dirty="0">
                <a:solidFill>
                  <a:schemeClr val="bg1"/>
                </a:solidFill>
                <a:latin typeface="Times New Roman" pitchFamily="18" charset="0"/>
              </a:rPr>
              <a:t>Lil Alla li għandu l-qawwa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GB" altLang="mt-MT" sz="155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li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jwettaqkom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fl-Evanġelju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spc="-300" dirty="0">
                <a:solidFill>
                  <a:schemeClr val="bg1"/>
                </a:solidFill>
                <a:latin typeface="Times New Roman" pitchFamily="18" charset="0"/>
              </a:rPr>
              <a:t>li </a:t>
            </a:r>
            <a:r>
              <a:rPr lang="en-US" altLang="mt-MT" sz="15500" spc="-300" dirty="0" err="1">
                <a:solidFill>
                  <a:schemeClr val="bg1"/>
                </a:solidFill>
                <a:latin typeface="Times New Roman" pitchFamily="18" charset="0"/>
              </a:rPr>
              <a:t>nħabbar</a:t>
            </a:r>
            <a:r>
              <a:rPr lang="en-US" altLang="mt-MT" sz="15500" spc="-3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spc="-300" dirty="0" err="1">
                <a:solidFill>
                  <a:schemeClr val="bg1"/>
                </a:solidFill>
                <a:latin typeface="Times New Roman" pitchFamily="18" charset="0"/>
              </a:rPr>
              <a:t>jien</a:t>
            </a:r>
            <a:r>
              <a:rPr lang="en-US" altLang="mt-MT" sz="15500" spc="-3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mt-MT" sz="15500" spc="-300" dirty="0" err="1">
                <a:solidFill>
                  <a:schemeClr val="bg1"/>
                </a:solidFill>
                <a:latin typeface="Times New Roman" pitchFamily="18" charset="0"/>
              </a:rPr>
              <a:t>jien</a:t>
            </a:r>
            <a:r>
              <a:rPr lang="en-US" altLang="mt-MT" sz="15500" spc="-300" dirty="0">
                <a:solidFill>
                  <a:schemeClr val="bg1"/>
                </a:solidFill>
                <a:latin typeface="Times New Roman" pitchFamily="18" charset="0"/>
              </a:rPr>
              <a:t> u </a:t>
            </a:r>
            <a:r>
              <a:rPr lang="en-US" altLang="mt-MT" sz="15500" spc="-300" dirty="0" err="1">
                <a:solidFill>
                  <a:schemeClr val="bg1"/>
                </a:solidFill>
                <a:latin typeface="Times New Roman" pitchFamily="18" charset="0"/>
              </a:rPr>
              <a:t>nxandar</a:t>
            </a:r>
            <a:r>
              <a:rPr lang="en-US" altLang="mt-MT" sz="15500" spc="-3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lil</a:t>
            </a:r>
            <a:r>
              <a:rPr lang="mt-MT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Ġesù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Kristu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skont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mt-MT" altLang="mt-MT" sz="155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ir-rivelazzjoni</a:t>
            </a:r>
            <a:r>
              <a:rPr lang="en-GB" alt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tal-</a:t>
            </a:r>
            <a:r>
              <a:rPr lang="en-US" altLang="mt-MT" sz="15500" dirty="0" err="1">
                <a:solidFill>
                  <a:schemeClr val="bg1"/>
                </a:solidFill>
                <a:latin typeface="Times New Roman" pitchFamily="18" charset="0"/>
              </a:rPr>
              <a:t>misteru</a:t>
            </a:r>
            <a:r>
              <a:rPr lang="en-US" altLang="mt-MT" sz="15500" dirty="0">
                <a:solidFill>
                  <a:schemeClr val="bg1"/>
                </a:solidFill>
                <a:latin typeface="Times New Roman" pitchFamily="18" charset="0"/>
              </a:rPr>
              <a:t> li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626</Words>
  <Application>Microsoft Office PowerPoint</Application>
  <PresentationFormat>Custom</PresentationFormat>
  <Paragraphs>87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Wingdings</vt:lpstr>
      <vt:lpstr>Franklin Gothic Book</vt:lpstr>
      <vt:lpstr>Times New Roman</vt:lpstr>
      <vt:lpstr>Consolas</vt:lpstr>
      <vt:lpstr>Wingdings 3</vt:lpstr>
      <vt:lpstr>Corbel</vt:lpstr>
      <vt:lpstr>Arial</vt:lpstr>
      <vt:lpstr>Calibri</vt:lpstr>
      <vt:lpstr>Wingdings 2</vt:lpstr>
      <vt:lpstr>2_Metro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113</cp:revision>
  <dcterms:created xsi:type="dcterms:W3CDTF">2008-12-28T11:50:57Z</dcterms:created>
  <dcterms:modified xsi:type="dcterms:W3CDTF">2023-08-21T11:31:13Z</dcterms:modified>
</cp:coreProperties>
</file>