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12" r:id="rId2"/>
    <p:sldId id="283" r:id="rId3"/>
    <p:sldId id="313" r:id="rId4"/>
    <p:sldId id="284" r:id="rId5"/>
    <p:sldId id="314" r:id="rId6"/>
    <p:sldId id="285" r:id="rId7"/>
    <p:sldId id="328" r:id="rId8"/>
    <p:sldId id="318" r:id="rId9"/>
    <p:sldId id="319" r:id="rId10"/>
    <p:sldId id="320" r:id="rId11"/>
    <p:sldId id="265" r:id="rId12"/>
    <p:sldId id="321" r:id="rId13"/>
    <p:sldId id="322" r:id="rId14"/>
    <p:sldId id="267" r:id="rId15"/>
    <p:sldId id="316" r:id="rId16"/>
    <p:sldId id="323" r:id="rId17"/>
    <p:sldId id="309" r:id="rId18"/>
    <p:sldId id="324" r:id="rId19"/>
    <p:sldId id="325" r:id="rId20"/>
    <p:sldId id="329" r:id="rId21"/>
    <p:sldId id="273" r:id="rId22"/>
    <p:sldId id="330" r:id="rId23"/>
    <p:sldId id="274" r:id="rId24"/>
    <p:sldId id="275" r:id="rId25"/>
    <p:sldId id="315" r:id="rId26"/>
    <p:sldId id="310" r:id="rId27"/>
    <p:sldId id="311" r:id="rId28"/>
    <p:sldId id="331" r:id="rId29"/>
    <p:sldId id="290" r:id="rId30"/>
    <p:sldId id="291" r:id="rId31"/>
    <p:sldId id="332" r:id="rId32"/>
    <p:sldId id="327" r:id="rId33"/>
    <p:sldId id="317" r:id="rId3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4" y="438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EF2-E477-4314-B734-FCC7E2054D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1089-2660-429D-B5B2-969425ED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99117"/>
            <a:ext cx="2339975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14-16; 19, 6-9</a:t>
            </a:r>
            <a:endParaRPr lang="mt-MT" sz="7439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71168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Ftakru fil-ħwejjeġ </a:t>
            </a: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kbar li għamel 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040" y="118742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8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711490"/>
            <a:ext cx="2236009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Għannulu u doqqulu, xandru l-għeġubijiet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 kollha.</a:t>
            </a:r>
          </a:p>
        </p:txBody>
      </p:sp>
    </p:spTree>
    <p:extLst>
      <p:ext uri="{BB962C8B-B14F-4D97-AF65-F5344CB8AC3E}">
        <p14:creationId xmlns:p14="http://schemas.microsoft.com/office/powerpoint/2010/main" val="420039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227896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Ftaħru bl-isem qaddis tiegħu;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tifraħ il-qalb ta’ dawk li jfittxu l-Mulej.</a:t>
            </a:r>
          </a:p>
        </p:txBody>
      </p:sp>
    </p:spTree>
    <p:extLst>
      <p:ext uri="{BB962C8B-B14F-4D97-AF65-F5344CB8AC3E}">
        <p14:creationId xmlns:p14="http://schemas.microsoft.com/office/powerpoint/2010/main" val="394921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15484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Ftakru fil-ħwejjeġ </a:t>
            </a: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kbar li għamel il-Mulej</a:t>
            </a:r>
          </a:p>
        </p:txBody>
      </p:sp>
    </p:spTree>
    <p:extLst>
      <p:ext uri="{BB962C8B-B14F-4D97-AF65-F5344CB8AC3E}">
        <p14:creationId xmlns:p14="http://schemas.microsoft.com/office/powerpoint/2010/main" val="360608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Qatel l-ulied il-kbar kollha ta’ arthom,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 frott tas-saħħa tagħhom.</a:t>
            </a:r>
          </a:p>
        </p:txBody>
      </p:sp>
    </p:spTree>
    <p:extLst>
      <p:ext uri="{BB962C8B-B14F-4D97-AF65-F5344CB8AC3E}">
        <p14:creationId xmlns:p14="http://schemas.microsoft.com/office/powerpoint/2010/main" val="278532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370772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Ħariġhom mgħobbija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bil-fidda u d-deheb,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 ma kien għajjien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fit-tribù tagħhom.</a:t>
            </a:r>
          </a:p>
        </p:txBody>
      </p:sp>
    </p:spTree>
    <p:extLst>
      <p:ext uri="{BB962C8B-B14F-4D97-AF65-F5344CB8AC3E}">
        <p14:creationId xmlns:p14="http://schemas.microsoft.com/office/powerpoint/2010/main" val="163491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15484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Ftakru fil-ħwejjeġ </a:t>
            </a: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kbar li għamel il-Mulej</a:t>
            </a:r>
          </a:p>
        </p:txBody>
      </p:sp>
    </p:spTree>
    <p:extLst>
      <p:ext uri="{BB962C8B-B14F-4D97-AF65-F5344CB8AC3E}">
        <p14:creationId xmlns:p14="http://schemas.microsoft.com/office/powerpoint/2010/main" val="249071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370772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ftakar fil-kelma qaddisa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f’Abraham,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tiegħu.</a:t>
            </a:r>
          </a:p>
        </p:txBody>
      </p:sp>
    </p:spTree>
    <p:extLst>
      <p:ext uri="{BB962C8B-B14F-4D97-AF65-F5344CB8AC3E}">
        <p14:creationId xmlns:p14="http://schemas.microsoft.com/office/powerpoint/2010/main" val="138961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711490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ħareġ bil-ferħ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lill-poplu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b’għajjat ta’ ferħ.</a:t>
            </a:r>
          </a:p>
        </p:txBody>
      </p:sp>
    </p:spTree>
    <p:extLst>
      <p:ext uri="{BB962C8B-B14F-4D97-AF65-F5344CB8AC3E}">
        <p14:creationId xmlns:p14="http://schemas.microsoft.com/office/powerpoint/2010/main" val="51146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15484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Ftakru fil-ħwejjeġ </a:t>
            </a: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kbar li għamel il-Mulej</a:t>
            </a:r>
          </a:p>
        </p:txBody>
      </p:sp>
    </p:spTree>
    <p:extLst>
      <p:ext uri="{BB962C8B-B14F-4D97-AF65-F5344CB8AC3E}">
        <p14:creationId xmlns:p14="http://schemas.microsoft.com/office/powerpoint/2010/main" val="120243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Waqt li ħemda ta’ kwiet kienet taħkem fuq kollox,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 l-lejl kien jaqbeż nofs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il-mixja tiegħu, il-kelma setgħana tiegħek mit-tron</a:t>
            </a:r>
          </a:p>
        </p:txBody>
      </p:sp>
    </p:spTree>
    <p:extLst>
      <p:ext uri="{BB962C8B-B14F-4D97-AF65-F5344CB8AC3E}">
        <p14:creationId xmlns:p14="http://schemas.microsoft.com/office/powerpoint/2010/main" val="129082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656524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Alla sejħilkom permezz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tal-Evanġelju,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biex ikollkom sehem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fil-glorja ta’ Ġesù Kristu.</a:t>
            </a:r>
          </a:p>
        </p:txBody>
      </p:sp>
    </p:spTree>
    <p:extLst>
      <p:ext uri="{BB962C8B-B14F-4D97-AF65-F5344CB8AC3E}">
        <p14:creationId xmlns:p14="http://schemas.microsoft.com/office/powerpoint/2010/main" val="34305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9979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6483"/>
            <a:ext cx="23370455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1-8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0656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Ġesù qal parabbola lid-dixxipli tiegħu biex jurihom li għandhom dejjem jitolbu bla ma jaqtgħu. Qalilhom:</a:t>
            </a:r>
          </a:p>
        </p:txBody>
      </p:sp>
    </p:spTree>
    <p:extLst>
      <p:ext uri="{BB962C8B-B14F-4D97-AF65-F5344CB8AC3E}">
        <p14:creationId xmlns:p14="http://schemas.microsoft.com/office/powerpoint/2010/main" val="3218611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10673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“Kien hemm f’belt wieħed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imħallef, li la kien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jibża’ minn Alla u lanqas iħabbel rasu minn ħadd. F’dik il-belt kien hemm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13730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 armla, u kienet tmur għandu u tgħidlu: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‘Agħmilli ħaqq kontra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l-għadu tiegħi.’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ma riedx, u dam ħafna</a:t>
            </a:r>
          </a:p>
        </p:txBody>
      </p:sp>
    </p:spTree>
    <p:extLst>
      <p:ext uri="{BB962C8B-B14F-4D97-AF65-F5344CB8AC3E}">
        <p14:creationId xmlns:p14="http://schemas.microsoft.com/office/powerpoint/2010/main" val="80768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0126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hekk; iżda mbagħad bejnu u bejn ruħu qal: ‘Mhux għax nibża’ minn Alla jew għax se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nħabbel rasi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min-nies, imma għallinqa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0126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din l-armla dejqitni; ħa nagħmlilha ħaqq, biex ma tibqax ġejja u sejra sa ma tifnini.’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5500" spc="-276" dirty="0">
                <a:latin typeface="Times New Roman" panose="02020603050405020304" pitchFamily="18" charset="0"/>
              </a:rPr>
              <a:t>U l-Mulej qal: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7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3549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“Isimgħu ftit x’jgħid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l-imħallef il-ħażin.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 Alla,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lill-magħżulin tiegħu li jgħajtulu lejl u nhar, sejjer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8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tas-sultan tas-sema, niżlet bħal ġellied qalil,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f’nofs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dik l-art misħuta, bix-xabla misnuna tad-digriet tiegħek li dejjem sod. </a:t>
            </a:r>
          </a:p>
        </p:txBody>
      </p:sp>
    </p:spTree>
    <p:extLst>
      <p:ext uri="{BB962C8B-B14F-4D97-AF65-F5344CB8AC3E}">
        <p14:creationId xmlns:p14="http://schemas.microsoft.com/office/powerpoint/2010/main" val="86967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jagħmlilhomx ħaqq?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 joqgħod itawwal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magħhom? Jiena ngħidilkom li malajr jagħmlilhom ħaqq. </a:t>
            </a:r>
          </a:p>
        </p:txBody>
      </p:sp>
    </p:spTree>
    <p:extLst>
      <p:ext uri="{BB962C8B-B14F-4D97-AF65-F5344CB8AC3E}">
        <p14:creationId xmlns:p14="http://schemas.microsoft.com/office/powerpoint/2010/main" val="164081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6719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taħsbu intom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Bin il-bniedem se jsib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il-fidi fuq l-art meta jiġi?”</a:t>
            </a:r>
          </a:p>
        </p:txBody>
      </p:sp>
    </p:spTree>
    <p:extLst>
      <p:ext uri="{BB962C8B-B14F-4D97-AF65-F5344CB8AC3E}">
        <p14:creationId xmlns:p14="http://schemas.microsoft.com/office/powerpoint/2010/main" val="1640815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75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57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90656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Kif waslet, kullimkien imliet bl-imwiet; kienet għadha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tmiss mas-sema, hi u miexja fuq l-art.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Il-ħolqien kollu b’kulma fih</a:t>
            </a:r>
          </a:p>
        </p:txBody>
      </p:sp>
    </p:spTree>
    <p:extLst>
      <p:ext uri="{BB962C8B-B14F-4D97-AF65-F5344CB8AC3E}">
        <p14:creationId xmlns:p14="http://schemas.microsoft.com/office/powerpoint/2010/main" val="155547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sar mill-ġdid, biex waqt li joqgħod bil-qima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għall-ordnijiet tiegħek,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l-ebda ħsara ma ssir lil uliedek.</a:t>
            </a:r>
          </a:p>
        </p:txBody>
      </p:sp>
    </p:spTree>
    <p:extLst>
      <p:ext uri="{BB962C8B-B14F-4D97-AF65-F5344CB8AC3E}">
        <p14:creationId xmlns:p14="http://schemas.microsoft.com/office/powerpoint/2010/main" val="18744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0656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Sħaba tefgħet dell fuq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il-kamp tagħhom, art niexfa dehret ħierġa minn fejn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qabel kien hemm l-ilma,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triq bla tfixkil minn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ġol-Baħar l-Aħmar, u art tħaddar flok ilmijiet qawwija. Minn hem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għadda l-poplu kollu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taħt kenn idek, wara li ra għemejjel</a:t>
            </a: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483291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tal-għaġeb. Kienu qishom żwiemel jirgħu u ħrief jaqbżu waqt li kienu jfaħħruk, Mulej, li ħlisthom.</a:t>
            </a:r>
          </a:p>
        </p:txBody>
      </p:sp>
    </p:spTree>
    <p:extLst>
      <p:ext uri="{BB962C8B-B14F-4D97-AF65-F5344CB8AC3E}">
        <p14:creationId xmlns:p14="http://schemas.microsoft.com/office/powerpoint/2010/main" val="321459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253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496</Words>
  <Application>Microsoft Office PowerPoint</Application>
  <PresentationFormat>Custom</PresentationFormat>
  <Paragraphs>78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64</cp:revision>
  <dcterms:created xsi:type="dcterms:W3CDTF">2011-07-27T18:16:26Z</dcterms:created>
  <dcterms:modified xsi:type="dcterms:W3CDTF">2023-08-28T07:08:50Z</dcterms:modified>
</cp:coreProperties>
</file>