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09" r:id="rId3"/>
    <p:sldMasterId id="2147483862" r:id="rId4"/>
    <p:sldMasterId id="2147483876" r:id="rId5"/>
    <p:sldMasterId id="2147483900" r:id="rId6"/>
    <p:sldMasterId id="2147483935" r:id="rId7"/>
  </p:sldMasterIdLst>
  <p:notesMasterIdLst>
    <p:notesMasterId r:id="rId51"/>
  </p:notesMasterIdLst>
  <p:sldIdLst>
    <p:sldId id="2765" r:id="rId8"/>
    <p:sldId id="1072" r:id="rId9"/>
    <p:sldId id="400" r:id="rId10"/>
    <p:sldId id="264" r:id="rId11"/>
    <p:sldId id="2778" r:id="rId12"/>
    <p:sldId id="2779" r:id="rId13"/>
    <p:sldId id="2780" r:id="rId14"/>
    <p:sldId id="2781" r:id="rId15"/>
    <p:sldId id="2782" r:id="rId16"/>
    <p:sldId id="2783" r:id="rId17"/>
    <p:sldId id="2784" r:id="rId18"/>
    <p:sldId id="2785" r:id="rId19"/>
    <p:sldId id="2786" r:id="rId20"/>
    <p:sldId id="269" r:id="rId21"/>
    <p:sldId id="259" r:id="rId22"/>
    <p:sldId id="427" r:id="rId23"/>
    <p:sldId id="2787" r:id="rId24"/>
    <p:sldId id="385" r:id="rId25"/>
    <p:sldId id="271" r:id="rId26"/>
    <p:sldId id="2788" r:id="rId27"/>
    <p:sldId id="2772" r:id="rId28"/>
    <p:sldId id="273" r:id="rId29"/>
    <p:sldId id="2789" r:id="rId30"/>
    <p:sldId id="2773" r:id="rId31"/>
    <p:sldId id="308" r:id="rId32"/>
    <p:sldId id="276" r:id="rId33"/>
    <p:sldId id="2790" r:id="rId34"/>
    <p:sldId id="2791" r:id="rId35"/>
    <p:sldId id="2792" r:id="rId36"/>
    <p:sldId id="2793" r:id="rId37"/>
    <p:sldId id="435" r:id="rId38"/>
    <p:sldId id="414" r:id="rId39"/>
    <p:sldId id="311" r:id="rId40"/>
    <p:sldId id="434" r:id="rId41"/>
    <p:sldId id="312" r:id="rId42"/>
    <p:sldId id="280" r:id="rId43"/>
    <p:sldId id="2794" r:id="rId44"/>
    <p:sldId id="2795" r:id="rId45"/>
    <p:sldId id="2796" r:id="rId46"/>
    <p:sldId id="2797" r:id="rId47"/>
    <p:sldId id="2798" r:id="rId48"/>
    <p:sldId id="443" r:id="rId49"/>
    <p:sldId id="401" r:id="rId50"/>
  </p:sldIdLst>
  <p:sldSz cx="23399750" cy="12601575"/>
  <p:notesSz cx="6858000" cy="9144000"/>
  <p:defaultTextStyle>
    <a:defPPr>
      <a:defRPr lang="en-US"/>
    </a:defPPr>
    <a:lvl1pPr marL="0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21929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43858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65787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87717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109646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731575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353504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75433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97" userDrawn="1">
          <p15:clr>
            <a:srgbClr val="A4A3A4"/>
          </p15:clr>
        </p15:guide>
        <p15:guide id="3" orient="horz" pos="3969" userDrawn="1">
          <p15:clr>
            <a:srgbClr val="A4A3A4"/>
          </p15:clr>
        </p15:guide>
        <p15:guide id="4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191E7D"/>
    <a:srgbClr val="FFFFFF"/>
    <a:srgbClr val="FF9933"/>
    <a:srgbClr val="3C0A96"/>
    <a:srgbClr val="D9D9D9"/>
    <a:srgbClr val="3C0B93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90" y="834"/>
      </p:cViewPr>
      <p:guideLst>
        <p:guide orient="horz" pos="2160"/>
        <p:guide pos="3197"/>
        <p:guide orient="horz" pos="3969"/>
        <p:guide pos="73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8" Type="http://schemas.openxmlformats.org/officeDocument/2006/relationships/slide" Target="slides/slide1.xml"/><Relationship Id="rId51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anose="02020603050405020304" pitchFamily="18" charset="0"/>
              </a:defRPr>
            </a:lvl1pPr>
          </a:lstStyle>
          <a:p>
            <a:endParaRPr lang="mt-M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DB4817F0-0CD3-4041-B3F3-CA601BCF9FD6}" type="datetimeFigureOut">
              <a:rPr lang="mt-MT" smtClean="0"/>
              <a:pPr/>
              <a:t>11/09/2023</a:t>
            </a:fld>
            <a:endParaRPr lang="mt-M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t-MT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mt-M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anose="02020603050405020304" pitchFamily="18" charset="0"/>
              </a:defRPr>
            </a:lvl1pPr>
          </a:lstStyle>
          <a:p>
            <a:endParaRPr lang="mt-M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FF45CE5E-9425-4996-9A9B-BCF059114427}" type="slidenum">
              <a:rPr lang="mt-MT" smtClean="0"/>
              <a:pPr/>
              <a:t>‹#›</a:t>
            </a:fld>
            <a:endParaRPr lang="mt-MT" dirty="0"/>
          </a:p>
        </p:txBody>
      </p:sp>
    </p:spTree>
    <p:extLst>
      <p:ext uri="{BB962C8B-B14F-4D97-AF65-F5344CB8AC3E}">
        <p14:creationId xmlns:p14="http://schemas.microsoft.com/office/powerpoint/2010/main" val="2156562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43858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621929" algn="l" defTabSz="1243858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1243858" algn="l" defTabSz="1243858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865787" algn="l" defTabSz="1243858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2487717" algn="l" defTabSz="1243858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3109646" algn="l" defTabSz="124385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731575" algn="l" defTabSz="124385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353504" algn="l" defTabSz="124385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975433" algn="l" defTabSz="124385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6063" y="685800"/>
            <a:ext cx="63658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8000" dirty="0"/>
              <a:t>1/1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0FA58-8F7B-44F7-9231-726B54F7DBB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2173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6063" y="685800"/>
            <a:ext cx="63658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t-M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CE5E-9425-4996-9A9B-BCF059114427}" type="slidenum">
              <a:rPr lang="mt-MT" smtClean="0"/>
              <a:pPr/>
              <a:t>16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069624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6063" y="685800"/>
            <a:ext cx="63658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t-M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CE5E-9425-4996-9A9B-BCF059114427}" type="slidenum">
              <a:rPr lang="mt-MT" smtClean="0"/>
              <a:pPr/>
              <a:t>17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565410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3" y="3915467"/>
            <a:ext cx="19889786" cy="2701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4"/>
            <a:ext cx="16379826" cy="32204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3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47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21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94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68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42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15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389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70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987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1" y="505459"/>
            <a:ext cx="5264944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5459"/>
            <a:ext cx="15404834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045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3" y="3914659"/>
            <a:ext cx="19889786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4"/>
            <a:ext cx="16379826" cy="3220403"/>
          </a:xfrm>
        </p:spPr>
        <p:txBody>
          <a:bodyPr/>
          <a:lstStyle>
            <a:lvl1pPr marL="0" indent="0" algn="ctr">
              <a:buNone/>
              <a:defRPr/>
            </a:lvl1pPr>
            <a:lvl2pPr marL="673673" indent="0" algn="ctr">
              <a:buNone/>
              <a:defRPr/>
            </a:lvl2pPr>
            <a:lvl3pPr marL="1347347" indent="0" algn="ctr">
              <a:buNone/>
              <a:defRPr/>
            </a:lvl3pPr>
            <a:lvl4pPr marL="2021020" indent="0" algn="ctr">
              <a:buNone/>
              <a:defRPr/>
            </a:lvl4pPr>
            <a:lvl5pPr marL="2694695" indent="0" algn="ctr">
              <a:buNone/>
              <a:defRPr/>
            </a:lvl5pPr>
            <a:lvl6pPr marL="3368369" indent="0" algn="ctr">
              <a:buNone/>
              <a:defRPr/>
            </a:lvl6pPr>
            <a:lvl7pPr marL="4042042" indent="0" algn="ctr">
              <a:buNone/>
              <a:defRPr/>
            </a:lvl7pPr>
            <a:lvl8pPr marL="4715716" indent="0" algn="ctr">
              <a:buNone/>
              <a:defRPr/>
            </a:lvl8pPr>
            <a:lvl9pPr marL="538938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09E91-83BB-4D3A-ABB1-517B155E49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613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1EE5B-D235-48CF-8B24-BF1A976265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175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2" y="8097682"/>
            <a:ext cx="19889786" cy="2502813"/>
          </a:xfrm>
        </p:spPr>
        <p:txBody>
          <a:bodyPr anchor="t"/>
          <a:lstStyle>
            <a:lvl1pPr algn="l">
              <a:defRPr sz="5849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2" y="5341086"/>
            <a:ext cx="19889786" cy="2756594"/>
          </a:xfrm>
        </p:spPr>
        <p:txBody>
          <a:bodyPr anchor="b"/>
          <a:lstStyle>
            <a:lvl1pPr marL="0" indent="0">
              <a:buNone/>
              <a:defRPr sz="2925"/>
            </a:lvl1pPr>
            <a:lvl2pPr marL="673673" indent="0">
              <a:buNone/>
              <a:defRPr sz="2600"/>
            </a:lvl2pPr>
            <a:lvl3pPr marL="1347347" indent="0">
              <a:buNone/>
              <a:defRPr sz="2383"/>
            </a:lvl3pPr>
            <a:lvl4pPr marL="2021020" indent="0">
              <a:buNone/>
              <a:defRPr sz="2058"/>
            </a:lvl4pPr>
            <a:lvl5pPr marL="2694695" indent="0">
              <a:buNone/>
              <a:defRPr sz="2058"/>
            </a:lvl5pPr>
            <a:lvl6pPr marL="3368369" indent="0">
              <a:buNone/>
              <a:defRPr sz="2058"/>
            </a:lvl6pPr>
            <a:lvl7pPr marL="4042042" indent="0">
              <a:buNone/>
              <a:defRPr sz="2058"/>
            </a:lvl7pPr>
            <a:lvl8pPr marL="4715716" indent="0">
              <a:buNone/>
              <a:defRPr sz="2058"/>
            </a:lvl8pPr>
            <a:lvl9pPr marL="5389389" indent="0">
              <a:buNone/>
              <a:defRPr sz="205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8F415-6A85-4C01-B6AE-6B669FBBBB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195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370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40370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32477-06EA-4CD8-AF6C-E32747F7C4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481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771"/>
            <a:ext cx="10338953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6333"/>
            <a:ext cx="10338953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771"/>
            <a:ext cx="10343015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6333"/>
            <a:ext cx="10343015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A5A50-C299-48BA-ABA4-FE33D0A69F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386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357D6-5D34-4C60-AE25-1F00D90DD1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9733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25487-7B45-4536-9D6F-5D32D4F45E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4571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1" y="501731"/>
            <a:ext cx="7698357" cy="2135267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4" y="501732"/>
            <a:ext cx="13081109" cy="10755095"/>
          </a:xfrm>
        </p:spPr>
        <p:txBody>
          <a:bodyPr/>
          <a:lstStyle>
            <a:lvl1pPr>
              <a:defRPr sz="4766"/>
            </a:lvl1pPr>
            <a:lvl2pPr>
              <a:defRPr sz="4116"/>
            </a:lvl2pPr>
            <a:lvl3pPr>
              <a:defRPr sz="3575"/>
            </a:lvl3pPr>
            <a:lvl4pPr>
              <a:defRPr sz="2925"/>
            </a:lvl4pPr>
            <a:lvl5pPr>
              <a:defRPr sz="2925"/>
            </a:lvl5pPr>
            <a:lvl6pPr>
              <a:defRPr sz="2925"/>
            </a:lvl6pPr>
            <a:lvl7pPr>
              <a:defRPr sz="2925"/>
            </a:lvl7pPr>
            <a:lvl8pPr>
              <a:defRPr sz="2925"/>
            </a:lvl8pPr>
            <a:lvl9pPr>
              <a:defRPr sz="29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1" y="2636997"/>
            <a:ext cx="7698357" cy="8619828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AD12E-1F86-452F-B1AA-F82F8D8AB8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99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5855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21105"/>
            <a:ext cx="14039850" cy="1041381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976"/>
            <a:ext cx="14039850" cy="7560945"/>
          </a:xfrm>
        </p:spPr>
        <p:txBody>
          <a:bodyPr/>
          <a:lstStyle>
            <a:lvl1pPr marL="0" indent="0">
              <a:buNone/>
              <a:defRPr sz="4766"/>
            </a:lvl1pPr>
            <a:lvl2pPr marL="673673" indent="0">
              <a:buNone/>
              <a:defRPr sz="4116"/>
            </a:lvl2pPr>
            <a:lvl3pPr marL="1347347" indent="0">
              <a:buNone/>
              <a:defRPr sz="3575"/>
            </a:lvl3pPr>
            <a:lvl4pPr marL="2021020" indent="0">
              <a:buNone/>
              <a:defRPr sz="2925"/>
            </a:lvl4pPr>
            <a:lvl5pPr marL="2694695" indent="0">
              <a:buNone/>
              <a:defRPr sz="2925"/>
            </a:lvl5pPr>
            <a:lvl6pPr marL="3368369" indent="0">
              <a:buNone/>
              <a:defRPr sz="2925"/>
            </a:lvl6pPr>
            <a:lvl7pPr marL="4042042" indent="0">
              <a:buNone/>
              <a:defRPr sz="2925"/>
            </a:lvl7pPr>
            <a:lvl8pPr marL="4715716" indent="0">
              <a:buNone/>
              <a:defRPr sz="2925"/>
            </a:lvl8pPr>
            <a:lvl9pPr marL="5389389" indent="0">
              <a:buNone/>
              <a:defRPr sz="2925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2484"/>
            <a:ext cx="14039850" cy="1478934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0B686-2E0E-471D-99C7-68416C0CEC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5732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38885-16B5-477B-AF3E-68A0B11A93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3555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1" y="504650"/>
            <a:ext cx="5264944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650"/>
            <a:ext cx="15404834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5EDD7-391A-4AA8-B3C6-351CDCAF95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0374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3" y="3914659"/>
            <a:ext cx="19889786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4"/>
            <a:ext cx="16379826" cy="3220403"/>
          </a:xfrm>
        </p:spPr>
        <p:txBody>
          <a:bodyPr/>
          <a:lstStyle>
            <a:lvl1pPr marL="0" indent="0" algn="ctr">
              <a:buNone/>
              <a:defRPr/>
            </a:lvl1pPr>
            <a:lvl2pPr marL="673673" indent="0" algn="ctr">
              <a:buNone/>
              <a:defRPr/>
            </a:lvl2pPr>
            <a:lvl3pPr marL="1347347" indent="0" algn="ctr">
              <a:buNone/>
              <a:defRPr/>
            </a:lvl3pPr>
            <a:lvl4pPr marL="2021020" indent="0" algn="ctr">
              <a:buNone/>
              <a:defRPr/>
            </a:lvl4pPr>
            <a:lvl5pPr marL="2694695" indent="0" algn="ctr">
              <a:buNone/>
              <a:defRPr/>
            </a:lvl5pPr>
            <a:lvl6pPr marL="3368369" indent="0" algn="ctr">
              <a:buNone/>
              <a:defRPr/>
            </a:lvl6pPr>
            <a:lvl7pPr marL="4042042" indent="0" algn="ctr">
              <a:buNone/>
              <a:defRPr/>
            </a:lvl7pPr>
            <a:lvl8pPr marL="4715716" indent="0" algn="ctr">
              <a:buNone/>
              <a:defRPr/>
            </a:lvl8pPr>
            <a:lvl9pPr marL="538938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78A53-26C0-4470-A5A0-84F819A1A7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1660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C2BEF-CF71-41C5-AAF5-D0A6C88617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5112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2" y="8097682"/>
            <a:ext cx="19889786" cy="2502813"/>
          </a:xfrm>
        </p:spPr>
        <p:txBody>
          <a:bodyPr anchor="t"/>
          <a:lstStyle>
            <a:lvl1pPr algn="l">
              <a:defRPr sz="584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2" y="5341086"/>
            <a:ext cx="19889786" cy="2756594"/>
          </a:xfrm>
        </p:spPr>
        <p:txBody>
          <a:bodyPr anchor="b"/>
          <a:lstStyle>
            <a:lvl1pPr marL="0" indent="0">
              <a:buNone/>
              <a:defRPr sz="2925"/>
            </a:lvl1pPr>
            <a:lvl2pPr marL="673673" indent="0">
              <a:buNone/>
              <a:defRPr sz="2600"/>
            </a:lvl2pPr>
            <a:lvl3pPr marL="1347347" indent="0">
              <a:buNone/>
              <a:defRPr sz="2383"/>
            </a:lvl3pPr>
            <a:lvl4pPr marL="2021020" indent="0">
              <a:buNone/>
              <a:defRPr sz="2058"/>
            </a:lvl4pPr>
            <a:lvl5pPr marL="2694695" indent="0">
              <a:buNone/>
              <a:defRPr sz="2058"/>
            </a:lvl5pPr>
            <a:lvl6pPr marL="3368369" indent="0">
              <a:buNone/>
              <a:defRPr sz="2058"/>
            </a:lvl6pPr>
            <a:lvl7pPr marL="4042042" indent="0">
              <a:buNone/>
              <a:defRPr sz="2058"/>
            </a:lvl7pPr>
            <a:lvl8pPr marL="4715716" indent="0">
              <a:buNone/>
              <a:defRPr sz="2058"/>
            </a:lvl8pPr>
            <a:lvl9pPr marL="5389389" indent="0">
              <a:buNone/>
              <a:defRPr sz="205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7EC21-6F88-4435-BD4E-8FDEA5F547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2644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370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40370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AED78-8231-4C29-9F82-3BC663E274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7960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771"/>
            <a:ext cx="10338953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6333"/>
            <a:ext cx="10338953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771"/>
            <a:ext cx="10343015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6333"/>
            <a:ext cx="10343015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21EA3-8400-41D6-BCFC-8740E06E4F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1423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077B3-35DE-4D44-BE8D-171D009D42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3819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D0332-EB66-47D3-9B3A-F1EE0A53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79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2" y="8098490"/>
            <a:ext cx="19889786" cy="2502813"/>
          </a:xfrm>
        </p:spPr>
        <p:txBody>
          <a:bodyPr anchor="t"/>
          <a:lstStyle>
            <a:lvl1pPr algn="l">
              <a:defRPr sz="584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2" y="5341086"/>
            <a:ext cx="19889786" cy="2756594"/>
          </a:xfrm>
        </p:spPr>
        <p:txBody>
          <a:bodyPr anchor="b"/>
          <a:lstStyle>
            <a:lvl1pPr marL="0" indent="0">
              <a:buNone/>
              <a:defRPr sz="2925">
                <a:solidFill>
                  <a:schemeClr val="tx1">
                    <a:tint val="75000"/>
                  </a:schemeClr>
                </a:solidFill>
              </a:defRPr>
            </a:lvl1pPr>
            <a:lvl2pPr marL="673673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47347" indent="0">
              <a:buNone/>
              <a:defRPr sz="2383">
                <a:solidFill>
                  <a:schemeClr val="tx1">
                    <a:tint val="75000"/>
                  </a:schemeClr>
                </a:solidFill>
              </a:defRPr>
            </a:lvl3pPr>
            <a:lvl4pPr marL="2021020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4pPr>
            <a:lvl5pPr marL="2694695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5pPr>
            <a:lvl6pPr marL="3368369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6pPr>
            <a:lvl7pPr marL="4042042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7pPr>
            <a:lvl8pPr marL="4715716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8pPr>
            <a:lvl9pPr marL="5389389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7767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1" y="501731"/>
            <a:ext cx="7698357" cy="2135267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4" y="501732"/>
            <a:ext cx="13081109" cy="10755095"/>
          </a:xfrm>
        </p:spPr>
        <p:txBody>
          <a:bodyPr/>
          <a:lstStyle>
            <a:lvl1pPr>
              <a:defRPr sz="4766"/>
            </a:lvl1pPr>
            <a:lvl2pPr>
              <a:defRPr sz="4116"/>
            </a:lvl2pPr>
            <a:lvl3pPr>
              <a:defRPr sz="3575"/>
            </a:lvl3pPr>
            <a:lvl4pPr>
              <a:defRPr sz="2925"/>
            </a:lvl4pPr>
            <a:lvl5pPr>
              <a:defRPr sz="2925"/>
            </a:lvl5pPr>
            <a:lvl6pPr>
              <a:defRPr sz="2925"/>
            </a:lvl6pPr>
            <a:lvl7pPr>
              <a:defRPr sz="2925"/>
            </a:lvl7pPr>
            <a:lvl8pPr>
              <a:defRPr sz="2925"/>
            </a:lvl8pPr>
            <a:lvl9pPr>
              <a:defRPr sz="29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1" y="2636997"/>
            <a:ext cx="7698357" cy="8619828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0BC80-29CC-4AD0-A513-FF29380709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2328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21105"/>
            <a:ext cx="14039850" cy="1041381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976"/>
            <a:ext cx="14039850" cy="7560945"/>
          </a:xfrm>
        </p:spPr>
        <p:txBody>
          <a:bodyPr/>
          <a:lstStyle>
            <a:lvl1pPr marL="0" indent="0">
              <a:buNone/>
              <a:defRPr sz="4766"/>
            </a:lvl1pPr>
            <a:lvl2pPr marL="673673" indent="0">
              <a:buNone/>
              <a:defRPr sz="4116"/>
            </a:lvl2pPr>
            <a:lvl3pPr marL="1347347" indent="0">
              <a:buNone/>
              <a:defRPr sz="3575"/>
            </a:lvl3pPr>
            <a:lvl4pPr marL="2021020" indent="0">
              <a:buNone/>
              <a:defRPr sz="2925"/>
            </a:lvl4pPr>
            <a:lvl5pPr marL="2694695" indent="0">
              <a:buNone/>
              <a:defRPr sz="2925"/>
            </a:lvl5pPr>
            <a:lvl6pPr marL="3368369" indent="0">
              <a:buNone/>
              <a:defRPr sz="2925"/>
            </a:lvl6pPr>
            <a:lvl7pPr marL="4042042" indent="0">
              <a:buNone/>
              <a:defRPr sz="2925"/>
            </a:lvl7pPr>
            <a:lvl8pPr marL="4715716" indent="0">
              <a:buNone/>
              <a:defRPr sz="2925"/>
            </a:lvl8pPr>
            <a:lvl9pPr marL="5389389" indent="0">
              <a:buNone/>
              <a:defRPr sz="2925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2484"/>
            <a:ext cx="14039850" cy="1478934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2F506-86C7-4E90-BAF1-89E966AD02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1015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20423-5420-4B4D-B540-3A8306F773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2603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1" y="504650"/>
            <a:ext cx="5264944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650"/>
            <a:ext cx="15404834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D57CC-8E03-43E0-8B49-437A6D5E20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0193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3" y="3915445"/>
            <a:ext cx="19889786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4"/>
            <a:ext cx="16379826" cy="3220403"/>
          </a:xfrm>
        </p:spPr>
        <p:txBody>
          <a:bodyPr/>
          <a:lstStyle>
            <a:lvl1pPr marL="0" indent="0" algn="ctr">
              <a:buNone/>
              <a:defRPr/>
            </a:lvl1pPr>
            <a:lvl2pPr marL="673673" indent="0" algn="ctr">
              <a:buNone/>
              <a:defRPr/>
            </a:lvl2pPr>
            <a:lvl3pPr marL="1347347" indent="0" algn="ctr">
              <a:buNone/>
              <a:defRPr/>
            </a:lvl3pPr>
            <a:lvl4pPr marL="2021020" indent="0" algn="ctr">
              <a:buNone/>
              <a:defRPr/>
            </a:lvl4pPr>
            <a:lvl5pPr marL="2694695" indent="0" algn="ctr">
              <a:buNone/>
              <a:defRPr/>
            </a:lvl5pPr>
            <a:lvl6pPr marL="3368369" indent="0" algn="ctr">
              <a:buNone/>
              <a:defRPr/>
            </a:lvl6pPr>
            <a:lvl7pPr marL="4042042" indent="0" algn="ctr">
              <a:buNone/>
              <a:defRPr/>
            </a:lvl7pPr>
            <a:lvl8pPr marL="4715716" indent="0" algn="ctr">
              <a:buNone/>
              <a:defRPr/>
            </a:lvl8pPr>
            <a:lvl9pPr marL="538938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8EAA866-A465-45DD-ACB0-5F22A48EEE7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7457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72A6941-260B-4F70-8AAA-7F54CEE3F0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8086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2" y="8098468"/>
            <a:ext cx="19889786" cy="2502813"/>
          </a:xfrm>
        </p:spPr>
        <p:txBody>
          <a:bodyPr anchor="t"/>
          <a:lstStyle>
            <a:lvl1pPr algn="l">
              <a:defRPr sz="584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2" y="5341086"/>
            <a:ext cx="19889786" cy="2756594"/>
          </a:xfrm>
        </p:spPr>
        <p:txBody>
          <a:bodyPr anchor="b"/>
          <a:lstStyle>
            <a:lvl1pPr marL="0" indent="0">
              <a:buNone/>
              <a:defRPr sz="2925"/>
            </a:lvl1pPr>
            <a:lvl2pPr marL="673673" indent="0">
              <a:buNone/>
              <a:defRPr sz="2600"/>
            </a:lvl2pPr>
            <a:lvl3pPr marL="1347347" indent="0">
              <a:buNone/>
              <a:defRPr sz="2383"/>
            </a:lvl3pPr>
            <a:lvl4pPr marL="2021020" indent="0">
              <a:buNone/>
              <a:defRPr sz="2058"/>
            </a:lvl4pPr>
            <a:lvl5pPr marL="2694695" indent="0">
              <a:buNone/>
              <a:defRPr sz="2058"/>
            </a:lvl5pPr>
            <a:lvl6pPr marL="3368369" indent="0">
              <a:buNone/>
              <a:defRPr sz="2058"/>
            </a:lvl6pPr>
            <a:lvl7pPr marL="4042042" indent="0">
              <a:buNone/>
              <a:defRPr sz="2058"/>
            </a:lvl7pPr>
            <a:lvl8pPr marL="4715716" indent="0">
              <a:buNone/>
              <a:defRPr sz="2058"/>
            </a:lvl8pPr>
            <a:lvl9pPr marL="5389389" indent="0">
              <a:buNone/>
              <a:defRPr sz="205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E74CB06-6E43-453C-B732-A68BFF97AB6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1517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381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40381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A02CD6D-2E3E-46DF-8844-CE34F7B574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9299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771"/>
            <a:ext cx="10338953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6333"/>
            <a:ext cx="10338953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9" y="2820771"/>
            <a:ext cx="10343015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9" y="3996333"/>
            <a:ext cx="10343015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135171-AC1D-48D9-AD5E-23AD9C660ED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7741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AC1A1BD-71B1-4524-A711-D33F7DEC7D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45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381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40381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6927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EF5C565-C8F6-4E35-A6B1-2ED5F97E34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716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1" y="501731"/>
            <a:ext cx="7698357" cy="2135267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7" y="502519"/>
            <a:ext cx="13081109" cy="10755095"/>
          </a:xfrm>
        </p:spPr>
        <p:txBody>
          <a:bodyPr/>
          <a:lstStyle>
            <a:lvl1pPr>
              <a:defRPr sz="4766"/>
            </a:lvl1pPr>
            <a:lvl2pPr>
              <a:defRPr sz="4116"/>
            </a:lvl2pPr>
            <a:lvl3pPr>
              <a:defRPr sz="3575"/>
            </a:lvl3pPr>
            <a:lvl4pPr>
              <a:defRPr sz="2925"/>
            </a:lvl4pPr>
            <a:lvl5pPr>
              <a:defRPr sz="2925"/>
            </a:lvl5pPr>
            <a:lvl6pPr>
              <a:defRPr sz="2925"/>
            </a:lvl6pPr>
            <a:lvl7pPr>
              <a:defRPr sz="2925"/>
            </a:lvl7pPr>
            <a:lvl8pPr>
              <a:defRPr sz="2925"/>
            </a:lvl8pPr>
            <a:lvl9pPr>
              <a:defRPr sz="29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1" y="2637003"/>
            <a:ext cx="7698357" cy="8619828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1FAF93E-D777-48A9-A985-A3B8B96072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5403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21105"/>
            <a:ext cx="14039850" cy="1041381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976"/>
            <a:ext cx="14039850" cy="7560945"/>
          </a:xfrm>
        </p:spPr>
        <p:txBody>
          <a:bodyPr/>
          <a:lstStyle>
            <a:lvl1pPr marL="0" indent="0">
              <a:buNone/>
              <a:defRPr sz="4766"/>
            </a:lvl1pPr>
            <a:lvl2pPr marL="673673" indent="0">
              <a:buNone/>
              <a:defRPr sz="4116"/>
            </a:lvl2pPr>
            <a:lvl3pPr marL="1347347" indent="0">
              <a:buNone/>
              <a:defRPr sz="3575"/>
            </a:lvl3pPr>
            <a:lvl4pPr marL="2021020" indent="0">
              <a:buNone/>
              <a:defRPr sz="2925"/>
            </a:lvl4pPr>
            <a:lvl5pPr marL="2694695" indent="0">
              <a:buNone/>
              <a:defRPr sz="2925"/>
            </a:lvl5pPr>
            <a:lvl6pPr marL="3368369" indent="0">
              <a:buNone/>
              <a:defRPr sz="2925"/>
            </a:lvl6pPr>
            <a:lvl7pPr marL="4042042" indent="0">
              <a:buNone/>
              <a:defRPr sz="2925"/>
            </a:lvl7pPr>
            <a:lvl8pPr marL="4715716" indent="0">
              <a:buNone/>
              <a:defRPr sz="2925"/>
            </a:lvl8pPr>
            <a:lvl9pPr marL="5389389" indent="0">
              <a:buNone/>
              <a:defRPr sz="2925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2484"/>
            <a:ext cx="14039850" cy="1478934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B54942E-15E3-44D9-88C3-BA04CF0FAD7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3399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B96D4CA-22A8-41D6-A4A5-3C764A195CC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7328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1" y="505437"/>
            <a:ext cx="5264944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5437"/>
            <a:ext cx="15404834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AAA4D95-4843-4901-8D1F-0C56439EAC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7344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4"/>
            <a:ext cx="16379826" cy="3220403"/>
          </a:xfrm>
        </p:spPr>
        <p:txBody>
          <a:bodyPr/>
          <a:lstStyle>
            <a:lvl1pPr marL="0" indent="0" algn="ctr">
              <a:buNone/>
              <a:defRPr/>
            </a:lvl1pPr>
            <a:lvl2pPr marL="673673" indent="0" algn="ctr">
              <a:buNone/>
              <a:defRPr/>
            </a:lvl2pPr>
            <a:lvl3pPr marL="1347347" indent="0" algn="ctr">
              <a:buNone/>
              <a:defRPr/>
            </a:lvl3pPr>
            <a:lvl4pPr marL="2021020" indent="0" algn="ctr">
              <a:buNone/>
              <a:defRPr/>
            </a:lvl4pPr>
            <a:lvl5pPr marL="2694695" indent="0" algn="ctr">
              <a:buNone/>
              <a:defRPr/>
            </a:lvl5pPr>
            <a:lvl6pPr marL="3368369" indent="0" algn="ctr">
              <a:buNone/>
              <a:defRPr/>
            </a:lvl6pPr>
            <a:lvl7pPr marL="4042042" indent="0" algn="ctr">
              <a:buNone/>
              <a:defRPr/>
            </a:lvl7pPr>
            <a:lvl8pPr marL="4715716" indent="0" algn="ctr">
              <a:buNone/>
              <a:defRPr/>
            </a:lvl8pPr>
            <a:lvl9pPr marL="538938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80547530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FA86714-D3D7-4448-A8BF-70BD05F732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4463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3" y="3914659"/>
            <a:ext cx="19889786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4"/>
            <a:ext cx="16379826" cy="32204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3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47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21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94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68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42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15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389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3825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534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2" y="8097682"/>
            <a:ext cx="19889786" cy="2502813"/>
          </a:xfrm>
        </p:spPr>
        <p:txBody>
          <a:bodyPr anchor="t"/>
          <a:lstStyle>
            <a:lvl1pPr algn="l">
              <a:defRPr sz="584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2" y="5341086"/>
            <a:ext cx="19889786" cy="2756594"/>
          </a:xfrm>
        </p:spPr>
        <p:txBody>
          <a:bodyPr anchor="b"/>
          <a:lstStyle>
            <a:lvl1pPr marL="0" indent="0">
              <a:buNone/>
              <a:defRPr sz="2925">
                <a:solidFill>
                  <a:schemeClr val="tx1">
                    <a:tint val="75000"/>
                  </a:schemeClr>
                </a:solidFill>
              </a:defRPr>
            </a:lvl1pPr>
            <a:lvl2pPr marL="673673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47347" indent="0">
              <a:buNone/>
              <a:defRPr sz="2383">
                <a:solidFill>
                  <a:schemeClr val="tx1">
                    <a:tint val="75000"/>
                  </a:schemeClr>
                </a:solidFill>
              </a:defRPr>
            </a:lvl3pPr>
            <a:lvl4pPr marL="2021020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4pPr>
            <a:lvl5pPr marL="2694695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5pPr>
            <a:lvl6pPr marL="3368369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6pPr>
            <a:lvl7pPr marL="4042042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7pPr>
            <a:lvl8pPr marL="4715716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8pPr>
            <a:lvl9pPr marL="5389389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477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771"/>
            <a:ext cx="10338953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6333"/>
            <a:ext cx="10338953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9" y="2820771"/>
            <a:ext cx="10343015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9" y="3996333"/>
            <a:ext cx="10343015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26290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370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40370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82545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771"/>
            <a:ext cx="10338953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6333"/>
            <a:ext cx="10338953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771"/>
            <a:ext cx="10343015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6333"/>
            <a:ext cx="10343015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87459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0033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43427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1" y="501731"/>
            <a:ext cx="7698357" cy="2135267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4" y="501732"/>
            <a:ext cx="13081109" cy="10755095"/>
          </a:xfrm>
        </p:spPr>
        <p:txBody>
          <a:bodyPr/>
          <a:lstStyle>
            <a:lvl1pPr>
              <a:defRPr sz="4766"/>
            </a:lvl1pPr>
            <a:lvl2pPr>
              <a:defRPr sz="4116"/>
            </a:lvl2pPr>
            <a:lvl3pPr>
              <a:defRPr sz="3575"/>
            </a:lvl3pPr>
            <a:lvl4pPr>
              <a:defRPr sz="2925"/>
            </a:lvl4pPr>
            <a:lvl5pPr>
              <a:defRPr sz="2925"/>
            </a:lvl5pPr>
            <a:lvl6pPr>
              <a:defRPr sz="2925"/>
            </a:lvl6pPr>
            <a:lvl7pPr>
              <a:defRPr sz="2925"/>
            </a:lvl7pPr>
            <a:lvl8pPr>
              <a:defRPr sz="2925"/>
            </a:lvl8pPr>
            <a:lvl9pPr>
              <a:defRPr sz="29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1" y="2636997"/>
            <a:ext cx="7698357" cy="8619828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32085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21105"/>
            <a:ext cx="14039850" cy="1041381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976"/>
            <a:ext cx="14039850" cy="7560945"/>
          </a:xfrm>
        </p:spPr>
        <p:txBody>
          <a:bodyPr/>
          <a:lstStyle>
            <a:lvl1pPr marL="0" indent="0">
              <a:buNone/>
              <a:defRPr sz="4766"/>
            </a:lvl1pPr>
            <a:lvl2pPr marL="673673" indent="0">
              <a:buNone/>
              <a:defRPr sz="4116"/>
            </a:lvl2pPr>
            <a:lvl3pPr marL="1347347" indent="0">
              <a:buNone/>
              <a:defRPr sz="3575"/>
            </a:lvl3pPr>
            <a:lvl4pPr marL="2021020" indent="0">
              <a:buNone/>
              <a:defRPr sz="2925"/>
            </a:lvl4pPr>
            <a:lvl5pPr marL="2694695" indent="0">
              <a:buNone/>
              <a:defRPr sz="2925"/>
            </a:lvl5pPr>
            <a:lvl6pPr marL="3368369" indent="0">
              <a:buNone/>
              <a:defRPr sz="2925"/>
            </a:lvl6pPr>
            <a:lvl7pPr marL="4042042" indent="0">
              <a:buNone/>
              <a:defRPr sz="2925"/>
            </a:lvl7pPr>
            <a:lvl8pPr marL="4715716" indent="0">
              <a:buNone/>
              <a:defRPr sz="2925"/>
            </a:lvl8pPr>
            <a:lvl9pPr marL="5389389" indent="0">
              <a:buNone/>
              <a:defRPr sz="2925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2484"/>
            <a:ext cx="14039850" cy="1478934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55945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92101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1" y="504650"/>
            <a:ext cx="5264944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650"/>
            <a:ext cx="15404834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74804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3"/>
            <a:ext cx="934365" cy="12595741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182" y="1251409"/>
            <a:ext cx="117811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6557" y="1251409"/>
            <a:ext cx="7312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809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744" y="1251409"/>
            <a:ext cx="2031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9" y="9273245"/>
            <a:ext cx="186872" cy="310955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4059" y="8815269"/>
            <a:ext cx="186872" cy="420052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059" y="8520650"/>
            <a:ext cx="186872" cy="253781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059" y="8345629"/>
            <a:ext cx="186872" cy="13709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39975" y="7980997"/>
            <a:ext cx="19889789" cy="3629254"/>
          </a:xfrm>
        </p:spPr>
        <p:txBody>
          <a:bodyPr/>
          <a:lstStyle>
            <a:lvl1pPr marR="21170" algn="l">
              <a:defRPr sz="9207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39975" y="5208651"/>
            <a:ext cx="19889789" cy="2772347"/>
          </a:xfrm>
        </p:spPr>
        <p:txBody>
          <a:bodyPr lIns="214978" anchor="b"/>
          <a:lstStyle>
            <a:lvl1pPr marL="0" indent="0" algn="l">
              <a:spcBef>
                <a:spcPts val="0"/>
              </a:spcBef>
              <a:buNone/>
              <a:defRPr sz="4658">
                <a:solidFill>
                  <a:schemeClr val="tx1"/>
                </a:solidFill>
              </a:defRPr>
            </a:lvl1pPr>
            <a:lvl2pPr marL="1058471" indent="0" algn="ctr">
              <a:buNone/>
            </a:lvl2pPr>
            <a:lvl3pPr marL="2116939" indent="0" algn="ctr">
              <a:buNone/>
            </a:lvl3pPr>
            <a:lvl4pPr marL="3175409" indent="0" algn="ctr">
              <a:buNone/>
            </a:lvl4pPr>
            <a:lvl5pPr marL="4233879" indent="0" algn="ctr">
              <a:buNone/>
            </a:lvl5pPr>
            <a:lvl6pPr marL="5292349" indent="0" algn="ctr">
              <a:buNone/>
            </a:lvl6pPr>
            <a:lvl7pPr marL="6350818" indent="0" algn="ctr">
              <a:buNone/>
            </a:lvl7pPr>
            <a:lvl8pPr marL="7409288" indent="0" algn="ctr">
              <a:buNone/>
            </a:lvl8pPr>
            <a:lvl9pPr marL="8467758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A985DF-B91E-41D8-AD34-3449F92A8707}" type="datetimeFigureOut">
              <a:rPr lang="en-US"/>
              <a:pPr>
                <a:defRPr/>
              </a:pPr>
              <a:t>9/11/2023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2E0D10-6C49-41F2-8248-B35953CFF8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98540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744E5-136D-4A69-8F3F-7C7B8EC14D65}" type="datetimeFigureOut">
              <a:rPr lang="en-US"/>
              <a:pPr>
                <a:defRPr/>
              </a:pPr>
              <a:t>9/11/2023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CAF99-FB7E-4568-B381-78B375D763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59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52763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2357994" y="1971913"/>
            <a:ext cx="11058007" cy="1064133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11691" tIns="105846" rIns="211691" bIns="105846"/>
          <a:lstStyle/>
          <a:p>
            <a:endParaRPr lang="en-GB" sz="2600"/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958741" y="1"/>
            <a:ext cx="14108913" cy="12155270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11691" tIns="105846" rIns="211691" bIns="105846"/>
          <a:lstStyle/>
          <a:p>
            <a:endParaRPr lang="en-GB" sz="260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12902007" y="2297004"/>
            <a:ext cx="7560945" cy="30427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209839" y="0"/>
            <a:ext cx="7019925" cy="78409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209837" y="7840981"/>
            <a:ext cx="8189914" cy="21002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5209837" y="0"/>
            <a:ext cx="3509964" cy="78409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5222029" y="7803060"/>
            <a:ext cx="5350254" cy="47985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5209838" y="7840981"/>
            <a:ext cx="4094956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5209837" y="2520316"/>
            <a:ext cx="8189914" cy="532066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209837" y="3220403"/>
            <a:ext cx="8189914" cy="46205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534974" y="7840981"/>
            <a:ext cx="12674865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364987" y="7840981"/>
            <a:ext cx="13649854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38430" y="4480561"/>
            <a:ext cx="14429846" cy="33604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38430" y="3920490"/>
            <a:ext cx="14429846" cy="39204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1699875" y="7840981"/>
            <a:ext cx="3509964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0305" y="738011"/>
            <a:ext cx="21762579" cy="163061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950616" y="1251409"/>
            <a:ext cx="69063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052179" y="1251409"/>
            <a:ext cx="69061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145615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1218739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9676" y="1251409"/>
            <a:ext cx="93435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8982" y="2483698"/>
            <a:ext cx="14632643" cy="1796131"/>
          </a:xfrm>
        </p:spPr>
        <p:txBody>
          <a:bodyPr lIns="175891" bIns="0"/>
          <a:lstStyle>
            <a:lvl1pPr marL="127016" indent="0">
              <a:buNone/>
              <a:defRPr sz="4658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4116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683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2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2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982" y="940918"/>
            <a:ext cx="20872578" cy="1428178"/>
          </a:xfrm>
        </p:spPr>
        <p:txBody>
          <a:bodyPr tIns="136804"/>
          <a:lstStyle>
            <a:lvl1pPr algn="l">
              <a:buNone/>
              <a:defRPr sz="8774" b="0" cap="none" spc="-348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4F2AFD-0DF0-449F-9478-B32A4C0472A6}" type="datetimeFigureOut">
              <a:rPr lang="en-US"/>
              <a:pPr>
                <a:defRPr/>
              </a:pPr>
              <a:t>9/11/2023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93555D-3F42-4FC9-93D4-FD7A3EA0AB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75738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940918"/>
            <a:ext cx="21059775" cy="16802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270" y="3253298"/>
            <a:ext cx="10334890" cy="8316457"/>
          </a:xfrm>
        </p:spPr>
        <p:txBody>
          <a:bodyPr/>
          <a:lstStyle>
            <a:lvl1pPr>
              <a:defRPr sz="6499"/>
            </a:lvl1pPr>
            <a:lvl2pPr>
              <a:defRPr sz="5633"/>
            </a:lvl2pPr>
            <a:lvl3pPr>
              <a:defRPr sz="4658"/>
            </a:lvl3pPr>
            <a:lvl4pPr>
              <a:defRPr sz="4116"/>
            </a:lvl4pPr>
            <a:lvl5pPr>
              <a:defRPr sz="4116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13156" y="3253298"/>
            <a:ext cx="10334890" cy="8316457"/>
          </a:xfrm>
        </p:spPr>
        <p:txBody>
          <a:bodyPr/>
          <a:lstStyle>
            <a:lvl1pPr>
              <a:defRPr sz="6499"/>
            </a:lvl1pPr>
            <a:lvl2pPr>
              <a:defRPr sz="5633"/>
            </a:lvl2pPr>
            <a:lvl3pPr>
              <a:defRPr sz="4658"/>
            </a:lvl3pPr>
            <a:lvl4pPr>
              <a:defRPr sz="4116"/>
            </a:lvl4pPr>
            <a:lvl5pPr>
              <a:defRPr sz="4116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F066F-37E4-483B-837A-941A303A7BF3}" type="datetimeFigureOut">
              <a:rPr lang="en-US"/>
              <a:pPr>
                <a:defRPr/>
              </a:pPr>
              <a:t>9/11/2023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A815D-8E88-440D-A01A-FDA9C525F7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70694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38011"/>
            <a:ext cx="22692882" cy="163061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437" y="1251409"/>
            <a:ext cx="117811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875" y="1251409"/>
            <a:ext cx="69063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26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381872" y="1251409"/>
            <a:ext cx="7312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483436" y="1251409"/>
            <a:ext cx="7312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580934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654059" y="1251409"/>
            <a:ext cx="20311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4994" y="1251409"/>
            <a:ext cx="93438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858" y="940918"/>
            <a:ext cx="19889789" cy="1680210"/>
          </a:xfrm>
        </p:spPr>
        <p:txBody>
          <a:bodyPr/>
          <a:lstStyle>
            <a:lvl1pPr>
              <a:defRPr sz="9207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3325417"/>
            <a:ext cx="10338954" cy="1175562"/>
          </a:xfrm>
        </p:spPr>
        <p:txBody>
          <a:bodyPr anchor="ctr"/>
          <a:lstStyle>
            <a:lvl1pPr marL="169355" indent="0" algn="l">
              <a:buNone/>
              <a:defRPr sz="5633" b="1">
                <a:solidFill>
                  <a:schemeClr val="accent2"/>
                </a:solidFill>
              </a:defRPr>
            </a:lvl1pPr>
            <a:lvl2pPr>
              <a:buNone/>
              <a:defRPr sz="4658" b="1"/>
            </a:lvl2pPr>
            <a:lvl3pPr>
              <a:buNone/>
              <a:defRPr sz="4116" b="1"/>
            </a:lvl3pPr>
            <a:lvl4pPr>
              <a:buNone/>
              <a:defRPr sz="3683" b="1"/>
            </a:lvl4pPr>
            <a:lvl5pPr>
              <a:buNone/>
              <a:defRPr sz="3683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86749" y="3325417"/>
            <a:ext cx="10343014" cy="1175562"/>
          </a:xfrm>
        </p:spPr>
        <p:txBody>
          <a:bodyPr anchor="ctr"/>
          <a:lstStyle>
            <a:lvl1pPr marL="169355" indent="0">
              <a:buNone/>
              <a:defRPr sz="5633" b="1">
                <a:solidFill>
                  <a:schemeClr val="accent2"/>
                </a:solidFill>
              </a:defRPr>
            </a:lvl1pPr>
            <a:lvl2pPr>
              <a:buNone/>
              <a:defRPr sz="4658" b="1"/>
            </a:lvl2pPr>
            <a:lvl3pPr>
              <a:buNone/>
              <a:defRPr sz="4116" b="1"/>
            </a:lvl3pPr>
            <a:lvl4pPr>
              <a:buNone/>
              <a:defRPr sz="3683" b="1"/>
            </a:lvl4pPr>
            <a:lvl5pPr>
              <a:buNone/>
              <a:defRPr sz="3683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9987" y="4518482"/>
            <a:ext cx="10338954" cy="7275309"/>
          </a:xfrm>
        </p:spPr>
        <p:txBody>
          <a:bodyPr/>
          <a:lstStyle>
            <a:lvl1pPr>
              <a:defRPr sz="5633"/>
            </a:lvl1pPr>
            <a:lvl2pPr>
              <a:defRPr sz="4658"/>
            </a:lvl2pPr>
            <a:lvl3pPr>
              <a:defRPr sz="4116"/>
            </a:lvl3pPr>
            <a:lvl4pPr>
              <a:defRPr sz="3683"/>
            </a:lvl4pPr>
            <a:lvl5pPr>
              <a:defRPr sz="3683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4518482"/>
            <a:ext cx="10343014" cy="7275309"/>
          </a:xfrm>
        </p:spPr>
        <p:txBody>
          <a:bodyPr/>
          <a:lstStyle>
            <a:lvl1pPr>
              <a:defRPr sz="5633"/>
            </a:lvl1pPr>
            <a:lvl2pPr>
              <a:defRPr sz="4658"/>
            </a:lvl2pPr>
            <a:lvl3pPr>
              <a:defRPr sz="4116"/>
            </a:lvl3pPr>
            <a:lvl4pPr>
              <a:defRPr sz="3683"/>
            </a:lvl4pPr>
            <a:lvl5pPr>
              <a:defRPr sz="3683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F9B495-C2B0-42E5-8AB3-2251814308AC}" type="datetimeFigureOut">
              <a:rPr lang="en-US"/>
              <a:pPr>
                <a:defRPr/>
              </a:pPr>
              <a:t>9/11/2023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2539BE-F85E-4391-A94B-E974EDA3AC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91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940918"/>
            <a:ext cx="19889789" cy="1680210"/>
          </a:xfrm>
        </p:spPr>
        <p:txBody>
          <a:bodyPr/>
          <a:lstStyle>
            <a:lvl1pPr>
              <a:defRPr sz="9207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F79A3-F9CB-4682-A2FC-ADC14FEF8660}" type="datetimeFigureOut">
              <a:rPr lang="en-US"/>
              <a:pPr>
                <a:defRPr/>
              </a:pPr>
              <a:t>9/11/2023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73FEF-D3A2-4532-AD11-F1816D6245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45388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6C50D-8F48-49FB-9C44-BFEE2B7716D3}" type="datetimeFigureOut">
              <a:rPr lang="en-US"/>
              <a:pPr>
                <a:defRPr/>
              </a:pPr>
              <a:t>9/11/2023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5CF7C-AC5E-4BE3-B885-C3A7294F4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52598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982" y="501730"/>
            <a:ext cx="21059775" cy="2135267"/>
          </a:xfrm>
        </p:spPr>
        <p:txBody>
          <a:bodyPr anchor="ctr"/>
          <a:lstStyle>
            <a:lvl1pPr algn="l">
              <a:buNone/>
              <a:defRPr sz="8341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54981" y="2636997"/>
            <a:ext cx="6434931" cy="8401050"/>
          </a:xfrm>
        </p:spPr>
        <p:txBody>
          <a:bodyPr/>
          <a:lstStyle>
            <a:lvl1pPr marL="127016" indent="0">
              <a:buNone/>
              <a:defRPr sz="4116"/>
            </a:lvl1pPr>
            <a:lvl2pPr>
              <a:buNone/>
              <a:defRPr sz="2708"/>
            </a:lvl2pPr>
            <a:lvl3pPr>
              <a:buNone/>
              <a:defRPr sz="2275"/>
            </a:lvl3pPr>
            <a:lvl4pPr>
              <a:buNone/>
              <a:defRPr sz="2058"/>
            </a:lvl4pPr>
            <a:lvl5pPr>
              <a:buNone/>
              <a:defRPr sz="20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774906" y="2636997"/>
            <a:ext cx="14039850" cy="8401050"/>
          </a:xfrm>
        </p:spPr>
        <p:txBody>
          <a:bodyPr/>
          <a:lstStyle>
            <a:lvl1pPr>
              <a:defRPr sz="7474"/>
            </a:lvl1pPr>
            <a:lvl2pPr>
              <a:defRPr sz="6499"/>
            </a:lvl2pPr>
            <a:lvl3pPr>
              <a:defRPr sz="5633"/>
            </a:lvl3pPr>
            <a:lvl4pPr>
              <a:defRPr sz="4658"/>
            </a:lvl4pPr>
            <a:lvl5pPr>
              <a:defRPr sz="46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BFE6E-3C87-4543-B1ED-D809CEF90371}" type="datetimeFigureOut">
              <a:rPr lang="en-US"/>
              <a:pPr>
                <a:defRPr/>
              </a:pPr>
              <a:t>9/11/2023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685DD-D278-4227-9585-A1D1E1B1BD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24898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2490" y="2"/>
            <a:ext cx="22461324" cy="3450849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30305" y="3462517"/>
            <a:ext cx="2247351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21838554" y="2193892"/>
            <a:ext cx="242112" cy="32905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32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31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22228551" y="2473927"/>
            <a:ext cx="242112" cy="32905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32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31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21338871" y="2663534"/>
            <a:ext cx="242114" cy="329061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32639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316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339975" y="810802"/>
            <a:ext cx="17549814" cy="1289463"/>
          </a:xfrm>
        </p:spPr>
        <p:txBody>
          <a:bodyPr anchor="b"/>
          <a:lstStyle>
            <a:lvl1pPr algn="l">
              <a:buNone/>
              <a:defRPr sz="4874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1803" y="3479824"/>
            <a:ext cx="22463760" cy="911426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7474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339975" y="2113389"/>
            <a:ext cx="17549814" cy="1260158"/>
          </a:xfrm>
        </p:spPr>
        <p:txBody>
          <a:bodyPr/>
          <a:lstStyle>
            <a:lvl1pPr marL="63509" indent="0">
              <a:spcBef>
                <a:spcPts val="0"/>
              </a:spcBef>
              <a:buNone/>
              <a:defRPr sz="3250">
                <a:solidFill>
                  <a:srgbClr val="FFFFFF"/>
                </a:solidFill>
              </a:defRPr>
            </a:lvl1pPr>
            <a:lvl2pPr>
              <a:defRPr sz="2708"/>
            </a:lvl2pPr>
            <a:lvl3pPr>
              <a:defRPr sz="2275"/>
            </a:lvl3pPr>
            <a:lvl4pPr>
              <a:defRPr sz="2058"/>
            </a:lvl4pPr>
            <a:lvl5pPr>
              <a:defRPr sz="20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16574823" y="102099"/>
            <a:ext cx="5459942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FC8E21-05BC-4F45-8B9A-B8AAF53CD13C}" type="datetimeFigureOut">
              <a:rPr lang="en-US"/>
              <a:pPr>
                <a:defRPr/>
              </a:pPr>
              <a:t>9/11/2023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976" y="102099"/>
            <a:ext cx="14234848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034764" y="102099"/>
            <a:ext cx="1169989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B28095-AC5D-4209-AC4E-EB141635F4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22620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96181-8BC4-4D14-9541-2FE822BBEDC7}" type="datetimeFigureOut">
              <a:rPr lang="en-US"/>
              <a:pPr>
                <a:defRPr/>
              </a:pPr>
              <a:t>9/11/2023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443F3-F40B-4A5B-B835-B874AE806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636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0" y="504652"/>
            <a:ext cx="5069946" cy="1075217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984" y="504652"/>
            <a:ext cx="15014840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C61F4-AEE0-4F77-9BF8-A1E9531756F1}" type="datetimeFigureOut">
              <a:rPr lang="en-US"/>
              <a:pPr>
                <a:defRPr/>
              </a:pPr>
              <a:t>9/11/2023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AB546-2E3F-4658-B8C6-E8B5A6580C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42210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665"/>
            <a:ext cx="19889788" cy="2701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40892"/>
            <a:ext cx="16379825" cy="32204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120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240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360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600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720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840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961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2148-D1C5-45C5-A77B-995C194A19E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11/09/2023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5873-7715-4B14-B60C-EB96523F462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401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96026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A3EC-12A9-4F78-96C4-88B75DBB07AF}" type="datetimeFigureOut">
              <a:rPr lang="en-GB" smtClean="0"/>
              <a:pPr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BEC3-39B8-48DA-A35E-BB4ED0C3D4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96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1" y="501731"/>
            <a:ext cx="7698357" cy="2135267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7" y="502541"/>
            <a:ext cx="13081109" cy="10755095"/>
          </a:xfrm>
        </p:spPr>
        <p:txBody>
          <a:bodyPr/>
          <a:lstStyle>
            <a:lvl1pPr>
              <a:defRPr sz="4766"/>
            </a:lvl1pPr>
            <a:lvl2pPr>
              <a:defRPr sz="4116"/>
            </a:lvl2pPr>
            <a:lvl3pPr>
              <a:defRPr sz="3575"/>
            </a:lvl3pPr>
            <a:lvl4pPr>
              <a:defRPr sz="2925"/>
            </a:lvl4pPr>
            <a:lvl5pPr>
              <a:defRPr sz="2925"/>
            </a:lvl5pPr>
            <a:lvl6pPr>
              <a:defRPr sz="2925"/>
            </a:lvl6pPr>
            <a:lvl7pPr>
              <a:defRPr sz="2925"/>
            </a:lvl7pPr>
            <a:lvl8pPr>
              <a:defRPr sz="2925"/>
            </a:lvl8pPr>
            <a:lvl9pPr>
              <a:defRPr sz="29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1" y="2637003"/>
            <a:ext cx="7698357" cy="8619828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29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21105"/>
            <a:ext cx="14039850" cy="1041381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976"/>
            <a:ext cx="14039850" cy="7560945"/>
          </a:xfrm>
        </p:spPr>
        <p:txBody>
          <a:bodyPr/>
          <a:lstStyle>
            <a:lvl1pPr marL="0" indent="0">
              <a:buNone/>
              <a:defRPr sz="4766"/>
            </a:lvl1pPr>
            <a:lvl2pPr marL="673673" indent="0">
              <a:buNone/>
              <a:defRPr sz="4116"/>
            </a:lvl2pPr>
            <a:lvl3pPr marL="1347347" indent="0">
              <a:buNone/>
              <a:defRPr sz="3575"/>
            </a:lvl3pPr>
            <a:lvl4pPr marL="2021020" indent="0">
              <a:buNone/>
              <a:defRPr sz="2925"/>
            </a:lvl4pPr>
            <a:lvl5pPr marL="2694695" indent="0">
              <a:buNone/>
              <a:defRPr sz="2925"/>
            </a:lvl5pPr>
            <a:lvl6pPr marL="3368369" indent="0">
              <a:buNone/>
              <a:defRPr sz="2925"/>
            </a:lvl6pPr>
            <a:lvl7pPr marL="4042042" indent="0">
              <a:buNone/>
              <a:defRPr sz="2925"/>
            </a:lvl7pPr>
            <a:lvl8pPr marL="4715716" indent="0">
              <a:buNone/>
              <a:defRPr sz="2925"/>
            </a:lvl8pPr>
            <a:lvl9pPr marL="5389389" indent="0">
              <a:buNone/>
              <a:defRPr sz="292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2484"/>
            <a:ext cx="14039850" cy="1478934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43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9989" y="504649"/>
            <a:ext cx="21059776" cy="2100263"/>
          </a:xfrm>
          <a:prstGeom prst="rect">
            <a:avLst/>
          </a:prstGeom>
        </p:spPr>
        <p:txBody>
          <a:bodyPr vert="horz" lIns="124386" tIns="62193" rIns="124386" bIns="62193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9" y="2940381"/>
            <a:ext cx="21059776" cy="8316457"/>
          </a:xfrm>
          <a:prstGeom prst="rect">
            <a:avLst/>
          </a:prstGeom>
        </p:spPr>
        <p:txBody>
          <a:bodyPr vert="horz" lIns="124386" tIns="62193" rIns="124386" bIns="6219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9987" y="11680605"/>
            <a:ext cx="5459942" cy="670917"/>
          </a:xfrm>
          <a:prstGeom prst="rect">
            <a:avLst/>
          </a:prstGeom>
        </p:spPr>
        <p:txBody>
          <a:bodyPr vert="horz" lIns="124386" tIns="62193" rIns="124386" bIns="62193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4917" y="11680605"/>
            <a:ext cx="7409921" cy="670917"/>
          </a:xfrm>
          <a:prstGeom prst="rect">
            <a:avLst/>
          </a:prstGeom>
        </p:spPr>
        <p:txBody>
          <a:bodyPr vert="horz" lIns="124386" tIns="62193" rIns="124386" bIns="62193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69821" y="11680605"/>
            <a:ext cx="5459942" cy="670917"/>
          </a:xfrm>
          <a:prstGeom prst="rect">
            <a:avLst/>
          </a:prstGeom>
        </p:spPr>
        <p:txBody>
          <a:bodyPr vert="horz" lIns="124386" tIns="62193" rIns="124386" bIns="62193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791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347347" rtl="0" eaLnBrk="1" latinLnBrk="0" hangingPunct="1">
        <a:spcBef>
          <a:spcPct val="0"/>
        </a:spcBef>
        <a:buNone/>
        <a:defRPr sz="64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5255" indent="-505255" algn="l" defTabSz="1347347" rtl="0" eaLnBrk="1" latinLnBrk="0" hangingPunct="1">
        <a:spcBef>
          <a:spcPct val="20000"/>
        </a:spcBef>
        <a:buFont typeface="Arial" pitchFamily="34" charset="0"/>
        <a:buChar char="•"/>
        <a:defRPr sz="4766" kern="1200">
          <a:solidFill>
            <a:schemeClr val="tx1"/>
          </a:solidFill>
          <a:latin typeface="+mn-lt"/>
          <a:ea typeface="+mn-ea"/>
          <a:cs typeface="+mn-cs"/>
        </a:defRPr>
      </a:lvl1pPr>
      <a:lvl2pPr marL="1094720" indent="-421046" algn="l" defTabSz="1347347" rtl="0" eaLnBrk="1" latinLnBrk="0" hangingPunct="1">
        <a:spcBef>
          <a:spcPct val="20000"/>
        </a:spcBef>
        <a:buFont typeface="Arial" pitchFamily="34" charset="0"/>
        <a:buChar char="–"/>
        <a:defRPr sz="4116" kern="1200">
          <a:solidFill>
            <a:schemeClr val="tx1"/>
          </a:solidFill>
          <a:latin typeface="+mn-lt"/>
          <a:ea typeface="+mn-ea"/>
          <a:cs typeface="+mn-cs"/>
        </a:defRPr>
      </a:lvl2pPr>
      <a:lvl3pPr marL="1684184" indent="-336837" algn="l" defTabSz="1347347" rtl="0" eaLnBrk="1" latinLnBrk="0" hangingPunct="1">
        <a:spcBef>
          <a:spcPct val="20000"/>
        </a:spcBef>
        <a:buFont typeface="Arial" pitchFamily="34" charset="0"/>
        <a:buChar char="•"/>
        <a:defRPr sz="3575" kern="1200">
          <a:solidFill>
            <a:schemeClr val="tx1"/>
          </a:solidFill>
          <a:latin typeface="+mn-lt"/>
          <a:ea typeface="+mn-ea"/>
          <a:cs typeface="+mn-cs"/>
        </a:defRPr>
      </a:lvl3pPr>
      <a:lvl4pPr marL="2357858" indent="-336837" algn="l" defTabSz="1347347" rtl="0" eaLnBrk="1" latinLnBrk="0" hangingPunct="1">
        <a:spcBef>
          <a:spcPct val="20000"/>
        </a:spcBef>
        <a:buFont typeface="Arial" pitchFamily="34" charset="0"/>
        <a:buChar char="–"/>
        <a:defRPr sz="2925" kern="1200">
          <a:solidFill>
            <a:schemeClr val="tx1"/>
          </a:solidFill>
          <a:latin typeface="+mn-lt"/>
          <a:ea typeface="+mn-ea"/>
          <a:cs typeface="+mn-cs"/>
        </a:defRPr>
      </a:lvl4pPr>
      <a:lvl5pPr marL="3031531" indent="-336837" algn="l" defTabSz="1347347" rtl="0" eaLnBrk="1" latinLnBrk="0" hangingPunct="1">
        <a:spcBef>
          <a:spcPct val="20000"/>
        </a:spcBef>
        <a:buFont typeface="Arial" pitchFamily="34" charset="0"/>
        <a:buChar char="»"/>
        <a:defRPr sz="2925" kern="1200">
          <a:solidFill>
            <a:schemeClr val="tx1"/>
          </a:solidFill>
          <a:latin typeface="+mn-lt"/>
          <a:ea typeface="+mn-ea"/>
          <a:cs typeface="+mn-cs"/>
        </a:defRPr>
      </a:lvl5pPr>
      <a:lvl6pPr marL="3705205" indent="-336837" algn="l" defTabSz="1347347" rtl="0" eaLnBrk="1" latinLnBrk="0" hangingPunct="1">
        <a:spcBef>
          <a:spcPct val="20000"/>
        </a:spcBef>
        <a:buFont typeface="Arial" pitchFamily="34" charset="0"/>
        <a:buChar char="•"/>
        <a:defRPr sz="2925" kern="1200">
          <a:solidFill>
            <a:schemeClr val="tx1"/>
          </a:solidFill>
          <a:latin typeface="+mn-lt"/>
          <a:ea typeface="+mn-ea"/>
          <a:cs typeface="+mn-cs"/>
        </a:defRPr>
      </a:lvl6pPr>
      <a:lvl7pPr marL="4378879" indent="-336837" algn="l" defTabSz="1347347" rtl="0" eaLnBrk="1" latinLnBrk="0" hangingPunct="1">
        <a:spcBef>
          <a:spcPct val="20000"/>
        </a:spcBef>
        <a:buFont typeface="Arial" pitchFamily="34" charset="0"/>
        <a:buChar char="•"/>
        <a:defRPr sz="2925" kern="1200">
          <a:solidFill>
            <a:schemeClr val="tx1"/>
          </a:solidFill>
          <a:latin typeface="+mn-lt"/>
          <a:ea typeface="+mn-ea"/>
          <a:cs typeface="+mn-cs"/>
        </a:defRPr>
      </a:lvl7pPr>
      <a:lvl8pPr marL="5052553" indent="-336837" algn="l" defTabSz="1347347" rtl="0" eaLnBrk="1" latinLnBrk="0" hangingPunct="1">
        <a:spcBef>
          <a:spcPct val="20000"/>
        </a:spcBef>
        <a:buFont typeface="Arial" pitchFamily="34" charset="0"/>
        <a:buChar char="•"/>
        <a:defRPr sz="2925" kern="1200">
          <a:solidFill>
            <a:schemeClr val="tx1"/>
          </a:solidFill>
          <a:latin typeface="+mn-lt"/>
          <a:ea typeface="+mn-ea"/>
          <a:cs typeface="+mn-cs"/>
        </a:defRPr>
      </a:lvl8pPr>
      <a:lvl9pPr marL="5726226" indent="-336837" algn="l" defTabSz="1347347" rtl="0" eaLnBrk="1" latinLnBrk="0" hangingPunct="1">
        <a:spcBef>
          <a:spcPct val="20000"/>
        </a:spcBef>
        <a:buFont typeface="Arial" pitchFamily="34" charset="0"/>
        <a:buChar char="•"/>
        <a:defRPr sz="29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3673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47347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102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94695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6836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42042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15716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38938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649"/>
            <a:ext cx="21059776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4386" tIns="62193" rIns="124386" bIns="621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40370"/>
            <a:ext cx="21059776" cy="8316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5603"/>
            <a:ext cx="5459942" cy="875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 algn="l">
              <a:defRPr sz="2058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7" y="11475603"/>
            <a:ext cx="7409921" cy="875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>
              <a:defRPr sz="2058">
                <a:latin typeface="+mn-lt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5603"/>
            <a:ext cx="5459942" cy="875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 algn="r">
              <a:defRPr sz="2058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15707E-CC93-4D19-8B83-8154582B80C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694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pitchFamily="34" charset="0"/>
        </a:defRPr>
      </a:lvl5pPr>
      <a:lvl6pPr marL="673673" algn="ctr" rtl="0" fontAlgn="base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pitchFamily="34" charset="0"/>
        </a:defRPr>
      </a:lvl6pPr>
      <a:lvl7pPr marL="1347347" algn="ctr" rtl="0" fontAlgn="base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pitchFamily="34" charset="0"/>
        </a:defRPr>
      </a:lvl7pPr>
      <a:lvl8pPr marL="2021020" algn="ctr" rtl="0" fontAlgn="base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pitchFamily="34" charset="0"/>
        </a:defRPr>
      </a:lvl8pPr>
      <a:lvl9pPr marL="2694695" algn="ctr" rtl="0" fontAlgn="base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pitchFamily="34" charset="0"/>
        </a:defRPr>
      </a:lvl9pPr>
    </p:titleStyle>
    <p:bodyStyle>
      <a:lvl1pPr marL="505255" indent="-505255" algn="l" rtl="0" eaLnBrk="0" fontAlgn="base" hangingPunct="0">
        <a:spcBef>
          <a:spcPct val="20000"/>
        </a:spcBef>
        <a:spcAft>
          <a:spcPct val="0"/>
        </a:spcAft>
        <a:buChar char="•"/>
        <a:defRPr sz="4766">
          <a:solidFill>
            <a:schemeClr val="tx1"/>
          </a:solidFill>
          <a:latin typeface="+mn-lt"/>
          <a:ea typeface="+mn-ea"/>
          <a:cs typeface="+mn-cs"/>
        </a:defRPr>
      </a:lvl1pPr>
      <a:lvl2pPr marL="1094720" indent="-421046" algn="l" rtl="0" eaLnBrk="0" fontAlgn="base" hangingPunct="0">
        <a:spcBef>
          <a:spcPct val="20000"/>
        </a:spcBef>
        <a:spcAft>
          <a:spcPct val="0"/>
        </a:spcAft>
        <a:buChar char="–"/>
        <a:defRPr sz="4116">
          <a:solidFill>
            <a:schemeClr val="tx1"/>
          </a:solidFill>
          <a:latin typeface="+mn-lt"/>
        </a:defRPr>
      </a:lvl2pPr>
      <a:lvl3pPr marL="1684184" indent="-336837" algn="l" rtl="0" eaLnBrk="0" fontAlgn="base" hangingPunct="0">
        <a:spcBef>
          <a:spcPct val="20000"/>
        </a:spcBef>
        <a:spcAft>
          <a:spcPct val="0"/>
        </a:spcAft>
        <a:buChar char="•"/>
        <a:defRPr sz="3575">
          <a:solidFill>
            <a:schemeClr val="tx1"/>
          </a:solidFill>
          <a:latin typeface="+mn-lt"/>
        </a:defRPr>
      </a:lvl3pPr>
      <a:lvl4pPr marL="2357858" indent="-336837" algn="l" rtl="0" eaLnBrk="0" fontAlgn="base" hangingPunct="0">
        <a:spcBef>
          <a:spcPct val="20000"/>
        </a:spcBef>
        <a:spcAft>
          <a:spcPct val="0"/>
        </a:spcAft>
        <a:buChar char="–"/>
        <a:defRPr sz="2925">
          <a:solidFill>
            <a:schemeClr val="tx1"/>
          </a:solidFill>
          <a:latin typeface="+mn-lt"/>
        </a:defRPr>
      </a:lvl4pPr>
      <a:lvl5pPr marL="3031531" indent="-336837" algn="l" rtl="0" eaLnBrk="0" fontAlgn="base" hangingPunct="0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5pPr>
      <a:lvl6pPr marL="3705205" indent="-336837" algn="l" rtl="0" fontAlgn="base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6pPr>
      <a:lvl7pPr marL="4378879" indent="-336837" algn="l" rtl="0" fontAlgn="base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7pPr>
      <a:lvl8pPr marL="5052553" indent="-336837" algn="l" rtl="0" fontAlgn="base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8pPr>
      <a:lvl9pPr marL="5726226" indent="-336837" algn="l" rtl="0" fontAlgn="base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9pPr>
    </p:bodyStyle>
    <p:otherStyle>
      <a:defPPr>
        <a:defRPr lang="mt-MT"/>
      </a:defPPr>
      <a:lvl1pPr marL="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3673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47347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102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94695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6836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42042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15716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38938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649"/>
            <a:ext cx="21059776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4386" tIns="62193" rIns="124386" bIns="621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40370"/>
            <a:ext cx="21059776" cy="831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5603"/>
            <a:ext cx="5459942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>
              <a:defRPr sz="2058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7" y="11475603"/>
            <a:ext cx="7409921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 algn="ctr">
              <a:defRPr sz="2058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5603"/>
            <a:ext cx="5459942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 algn="r">
              <a:defRPr sz="2058"/>
            </a:lvl1pPr>
          </a:lstStyle>
          <a:p>
            <a:pPr>
              <a:defRPr/>
            </a:pPr>
            <a:fld id="{850830BF-B8E2-4ED4-8B8D-D2D309F515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583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5pPr>
      <a:lvl6pPr marL="673673" algn="ctr" rtl="0" fontAlgn="base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6pPr>
      <a:lvl7pPr marL="1347347" algn="ctr" rtl="0" fontAlgn="base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7pPr>
      <a:lvl8pPr marL="2021020" algn="ctr" rtl="0" fontAlgn="base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8pPr>
      <a:lvl9pPr marL="2694695" algn="ctr" rtl="0" fontAlgn="base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9pPr>
    </p:titleStyle>
    <p:bodyStyle>
      <a:lvl1pPr marL="505255" indent="-505255" algn="l" rtl="0" eaLnBrk="0" fontAlgn="base" hangingPunct="0">
        <a:spcBef>
          <a:spcPct val="20000"/>
        </a:spcBef>
        <a:spcAft>
          <a:spcPct val="0"/>
        </a:spcAft>
        <a:buChar char="•"/>
        <a:defRPr sz="4766">
          <a:solidFill>
            <a:schemeClr val="tx1"/>
          </a:solidFill>
          <a:latin typeface="+mn-lt"/>
          <a:ea typeface="+mn-ea"/>
          <a:cs typeface="+mn-cs"/>
        </a:defRPr>
      </a:lvl1pPr>
      <a:lvl2pPr marL="1094720" indent="-421046" algn="l" rtl="0" eaLnBrk="0" fontAlgn="base" hangingPunct="0">
        <a:spcBef>
          <a:spcPct val="20000"/>
        </a:spcBef>
        <a:spcAft>
          <a:spcPct val="0"/>
        </a:spcAft>
        <a:buChar char="–"/>
        <a:defRPr sz="4116">
          <a:solidFill>
            <a:schemeClr val="tx1"/>
          </a:solidFill>
          <a:latin typeface="+mn-lt"/>
        </a:defRPr>
      </a:lvl2pPr>
      <a:lvl3pPr marL="1684184" indent="-336837" algn="l" rtl="0" eaLnBrk="0" fontAlgn="base" hangingPunct="0">
        <a:spcBef>
          <a:spcPct val="20000"/>
        </a:spcBef>
        <a:spcAft>
          <a:spcPct val="0"/>
        </a:spcAft>
        <a:buChar char="•"/>
        <a:defRPr sz="3575">
          <a:solidFill>
            <a:schemeClr val="tx1"/>
          </a:solidFill>
          <a:latin typeface="+mn-lt"/>
        </a:defRPr>
      </a:lvl3pPr>
      <a:lvl4pPr marL="2357858" indent="-336837" algn="l" rtl="0" eaLnBrk="0" fontAlgn="base" hangingPunct="0">
        <a:spcBef>
          <a:spcPct val="20000"/>
        </a:spcBef>
        <a:spcAft>
          <a:spcPct val="0"/>
        </a:spcAft>
        <a:buChar char="–"/>
        <a:defRPr sz="2925">
          <a:solidFill>
            <a:schemeClr val="tx1"/>
          </a:solidFill>
          <a:latin typeface="+mn-lt"/>
        </a:defRPr>
      </a:lvl4pPr>
      <a:lvl5pPr marL="3031531" indent="-336837" algn="l" rtl="0" eaLnBrk="0" fontAlgn="base" hangingPunct="0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5pPr>
      <a:lvl6pPr marL="3705205" indent="-336837" algn="l" rtl="0" fontAlgn="base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6pPr>
      <a:lvl7pPr marL="4378879" indent="-336837" algn="l" rtl="0" fontAlgn="base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7pPr>
      <a:lvl8pPr marL="5052553" indent="-336837" algn="l" rtl="0" fontAlgn="base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8pPr>
      <a:lvl9pPr marL="5726226" indent="-336837" algn="l" rtl="0" fontAlgn="base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3673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47347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102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94695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6836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42042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15716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38938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649"/>
            <a:ext cx="21059776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4386" tIns="62193" rIns="124386" bIns="621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40381"/>
            <a:ext cx="21059776" cy="8316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5603"/>
            <a:ext cx="5459942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>
              <a:defRPr sz="2058" i="1">
                <a:solidFill>
                  <a:srgbClr val="FFFFFF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7" y="11475603"/>
            <a:ext cx="7409921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 algn="ctr">
              <a:defRPr sz="2058" i="1">
                <a:solidFill>
                  <a:srgbClr val="FFFFFF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5603"/>
            <a:ext cx="5459942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 algn="r">
              <a:defRPr sz="2058" i="1">
                <a:solidFill>
                  <a:srgbClr val="FFFFFF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CC7141-9BFA-4305-9941-619EFD8E22A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09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Times New Roman" pitchFamily="18" charset="0"/>
        </a:defRPr>
      </a:lvl5pPr>
      <a:lvl6pPr marL="673673" algn="ctr" rtl="0" eaLnBrk="1" fontAlgn="base" hangingPunct="1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6pPr>
      <a:lvl7pPr marL="1347347" algn="ctr" rtl="0" eaLnBrk="1" fontAlgn="base" hangingPunct="1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7pPr>
      <a:lvl8pPr marL="2021020" algn="ctr" rtl="0" eaLnBrk="1" fontAlgn="base" hangingPunct="1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8pPr>
      <a:lvl9pPr marL="2694695" algn="ctr" rtl="0" eaLnBrk="1" fontAlgn="base" hangingPunct="1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9pPr>
    </p:titleStyle>
    <p:bodyStyle>
      <a:lvl1pPr marL="505255" indent="-505255" algn="l" rtl="0" eaLnBrk="0" fontAlgn="base" hangingPunct="0">
        <a:spcBef>
          <a:spcPct val="20000"/>
        </a:spcBef>
        <a:spcAft>
          <a:spcPct val="0"/>
        </a:spcAft>
        <a:buChar char="•"/>
        <a:defRPr sz="4766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1094720" indent="-421046" algn="l" rtl="0" eaLnBrk="0" fontAlgn="base" hangingPunct="0">
        <a:spcBef>
          <a:spcPct val="20000"/>
        </a:spcBef>
        <a:spcAft>
          <a:spcPct val="0"/>
        </a:spcAft>
        <a:buChar char="–"/>
        <a:defRPr sz="4116">
          <a:solidFill>
            <a:schemeClr val="tx1"/>
          </a:solidFill>
          <a:latin typeface="Times New Roman" panose="02020603050405020304" pitchFamily="18" charset="0"/>
        </a:defRPr>
      </a:lvl2pPr>
      <a:lvl3pPr marL="1684184" indent="-336837" algn="l" rtl="0" eaLnBrk="0" fontAlgn="base" hangingPunct="0">
        <a:spcBef>
          <a:spcPct val="20000"/>
        </a:spcBef>
        <a:spcAft>
          <a:spcPct val="0"/>
        </a:spcAft>
        <a:buChar char="•"/>
        <a:defRPr sz="3575">
          <a:solidFill>
            <a:schemeClr val="tx1"/>
          </a:solidFill>
          <a:latin typeface="Times New Roman" panose="02020603050405020304" pitchFamily="18" charset="0"/>
        </a:defRPr>
      </a:lvl3pPr>
      <a:lvl4pPr marL="2357858" indent="-336837" algn="l" rtl="0" eaLnBrk="0" fontAlgn="base" hangingPunct="0">
        <a:spcBef>
          <a:spcPct val="20000"/>
        </a:spcBef>
        <a:spcAft>
          <a:spcPct val="0"/>
        </a:spcAft>
        <a:buChar char="–"/>
        <a:defRPr sz="2925">
          <a:solidFill>
            <a:schemeClr val="tx1"/>
          </a:solidFill>
          <a:latin typeface="Times New Roman" panose="02020603050405020304" pitchFamily="18" charset="0"/>
        </a:defRPr>
      </a:lvl4pPr>
      <a:lvl5pPr marL="3031531" indent="-336837" algn="l" rtl="0" eaLnBrk="0" fontAlgn="base" hangingPunct="0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Times New Roman" panose="02020603050405020304" pitchFamily="18" charset="0"/>
        </a:defRPr>
      </a:lvl5pPr>
      <a:lvl6pPr marL="3705205" indent="-336837" algn="l" rtl="0" eaLnBrk="1" fontAlgn="base" hangingPunct="1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6pPr>
      <a:lvl7pPr marL="4378879" indent="-336837" algn="l" rtl="0" eaLnBrk="1" fontAlgn="base" hangingPunct="1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7pPr>
      <a:lvl8pPr marL="5052553" indent="-336837" algn="l" rtl="0" eaLnBrk="1" fontAlgn="base" hangingPunct="1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8pPr>
      <a:lvl9pPr marL="5726226" indent="-336837" algn="l" rtl="0" eaLnBrk="1" fontAlgn="base" hangingPunct="1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3673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47347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102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94695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6836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42042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15716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38938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9989" y="504649"/>
            <a:ext cx="21059776" cy="2100263"/>
          </a:xfrm>
          <a:prstGeom prst="rect">
            <a:avLst/>
          </a:prstGeom>
        </p:spPr>
        <p:txBody>
          <a:bodyPr vert="horz" lIns="124386" tIns="62193" rIns="124386" bIns="62193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9" y="2940370"/>
            <a:ext cx="21059776" cy="8316457"/>
          </a:xfrm>
          <a:prstGeom prst="rect">
            <a:avLst/>
          </a:prstGeom>
        </p:spPr>
        <p:txBody>
          <a:bodyPr vert="horz" lIns="124386" tIns="62193" rIns="124386" bIns="6219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9987" y="11679796"/>
            <a:ext cx="5459942" cy="670917"/>
          </a:xfrm>
          <a:prstGeom prst="rect">
            <a:avLst/>
          </a:prstGeom>
        </p:spPr>
        <p:txBody>
          <a:bodyPr vert="horz" lIns="124386" tIns="62193" rIns="124386" bIns="62193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4917" y="11679796"/>
            <a:ext cx="7409921" cy="670917"/>
          </a:xfrm>
          <a:prstGeom prst="rect">
            <a:avLst/>
          </a:prstGeom>
        </p:spPr>
        <p:txBody>
          <a:bodyPr vert="horz" lIns="124386" tIns="62193" rIns="124386" bIns="62193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69821" y="11679796"/>
            <a:ext cx="5459942" cy="670917"/>
          </a:xfrm>
          <a:prstGeom prst="rect">
            <a:avLst/>
          </a:prstGeom>
        </p:spPr>
        <p:txBody>
          <a:bodyPr vert="horz" lIns="124386" tIns="62193" rIns="124386" bIns="62193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27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1347347" rtl="0" eaLnBrk="1" latinLnBrk="0" hangingPunct="1">
        <a:spcBef>
          <a:spcPct val="0"/>
        </a:spcBef>
        <a:buNone/>
        <a:defRPr sz="64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5255" indent="-505255" algn="l" defTabSz="1347347" rtl="0" eaLnBrk="1" latinLnBrk="0" hangingPunct="1">
        <a:spcBef>
          <a:spcPct val="20000"/>
        </a:spcBef>
        <a:buFont typeface="Arial" panose="020B0604020202020204" pitchFamily="34" charset="0"/>
        <a:buChar char="•"/>
        <a:defRPr sz="4766" kern="1200">
          <a:solidFill>
            <a:schemeClr val="tx1"/>
          </a:solidFill>
          <a:latin typeface="+mn-lt"/>
          <a:ea typeface="+mn-ea"/>
          <a:cs typeface="+mn-cs"/>
        </a:defRPr>
      </a:lvl1pPr>
      <a:lvl2pPr marL="1094720" indent="-421046" algn="l" defTabSz="1347347" rtl="0" eaLnBrk="1" latinLnBrk="0" hangingPunct="1">
        <a:spcBef>
          <a:spcPct val="20000"/>
        </a:spcBef>
        <a:buFont typeface="Arial" panose="020B0604020202020204" pitchFamily="34" charset="0"/>
        <a:buChar char="–"/>
        <a:defRPr sz="4116" kern="1200">
          <a:solidFill>
            <a:schemeClr val="tx1"/>
          </a:solidFill>
          <a:latin typeface="+mn-lt"/>
          <a:ea typeface="+mn-ea"/>
          <a:cs typeface="+mn-cs"/>
        </a:defRPr>
      </a:lvl2pPr>
      <a:lvl3pPr marL="1684184" indent="-336837" algn="l" defTabSz="1347347" rtl="0" eaLnBrk="1" latinLnBrk="0" hangingPunct="1">
        <a:spcBef>
          <a:spcPct val="20000"/>
        </a:spcBef>
        <a:buFont typeface="Arial" panose="020B0604020202020204" pitchFamily="34" charset="0"/>
        <a:buChar char="•"/>
        <a:defRPr sz="3575" kern="1200">
          <a:solidFill>
            <a:schemeClr val="tx1"/>
          </a:solidFill>
          <a:latin typeface="+mn-lt"/>
          <a:ea typeface="+mn-ea"/>
          <a:cs typeface="+mn-cs"/>
        </a:defRPr>
      </a:lvl3pPr>
      <a:lvl4pPr marL="2357858" indent="-336837" algn="l" defTabSz="1347347" rtl="0" eaLnBrk="1" latinLnBrk="0" hangingPunct="1">
        <a:spcBef>
          <a:spcPct val="20000"/>
        </a:spcBef>
        <a:buFont typeface="Arial" panose="020B0604020202020204" pitchFamily="34" charset="0"/>
        <a:buChar char="–"/>
        <a:defRPr sz="2925" kern="1200">
          <a:solidFill>
            <a:schemeClr val="tx1"/>
          </a:solidFill>
          <a:latin typeface="+mn-lt"/>
          <a:ea typeface="+mn-ea"/>
          <a:cs typeface="+mn-cs"/>
        </a:defRPr>
      </a:lvl4pPr>
      <a:lvl5pPr marL="3031531" indent="-336837" algn="l" defTabSz="1347347" rtl="0" eaLnBrk="1" latinLnBrk="0" hangingPunct="1">
        <a:spcBef>
          <a:spcPct val="20000"/>
        </a:spcBef>
        <a:buFont typeface="Arial" panose="020B0604020202020204" pitchFamily="34" charset="0"/>
        <a:buChar char="»"/>
        <a:defRPr sz="2925" kern="1200">
          <a:solidFill>
            <a:schemeClr val="tx1"/>
          </a:solidFill>
          <a:latin typeface="+mn-lt"/>
          <a:ea typeface="+mn-ea"/>
          <a:cs typeface="+mn-cs"/>
        </a:defRPr>
      </a:lvl5pPr>
      <a:lvl6pPr marL="3705205" indent="-336837" algn="l" defTabSz="1347347" rtl="0" eaLnBrk="1" latinLnBrk="0" hangingPunct="1">
        <a:spcBef>
          <a:spcPct val="20000"/>
        </a:spcBef>
        <a:buFont typeface="Arial" panose="020B0604020202020204" pitchFamily="34" charset="0"/>
        <a:buChar char="•"/>
        <a:defRPr sz="2925" kern="1200">
          <a:solidFill>
            <a:schemeClr val="tx1"/>
          </a:solidFill>
          <a:latin typeface="+mn-lt"/>
          <a:ea typeface="+mn-ea"/>
          <a:cs typeface="+mn-cs"/>
        </a:defRPr>
      </a:lvl6pPr>
      <a:lvl7pPr marL="4378879" indent="-336837" algn="l" defTabSz="1347347" rtl="0" eaLnBrk="1" latinLnBrk="0" hangingPunct="1">
        <a:spcBef>
          <a:spcPct val="20000"/>
        </a:spcBef>
        <a:buFont typeface="Arial" panose="020B0604020202020204" pitchFamily="34" charset="0"/>
        <a:buChar char="•"/>
        <a:defRPr sz="2925" kern="1200">
          <a:solidFill>
            <a:schemeClr val="tx1"/>
          </a:solidFill>
          <a:latin typeface="+mn-lt"/>
          <a:ea typeface="+mn-ea"/>
          <a:cs typeface="+mn-cs"/>
        </a:defRPr>
      </a:lvl7pPr>
      <a:lvl8pPr marL="5052553" indent="-336837" algn="l" defTabSz="1347347" rtl="0" eaLnBrk="1" latinLnBrk="0" hangingPunct="1">
        <a:spcBef>
          <a:spcPct val="20000"/>
        </a:spcBef>
        <a:buFont typeface="Arial" panose="020B0604020202020204" pitchFamily="34" charset="0"/>
        <a:buChar char="•"/>
        <a:defRPr sz="2925" kern="1200">
          <a:solidFill>
            <a:schemeClr val="tx1"/>
          </a:solidFill>
          <a:latin typeface="+mn-lt"/>
          <a:ea typeface="+mn-ea"/>
          <a:cs typeface="+mn-cs"/>
        </a:defRPr>
      </a:lvl8pPr>
      <a:lvl9pPr marL="5726226" indent="-336837" algn="l" defTabSz="1347347" rtl="0" eaLnBrk="1" latinLnBrk="0" hangingPunct="1">
        <a:spcBef>
          <a:spcPct val="20000"/>
        </a:spcBef>
        <a:buFont typeface="Arial" panose="020B0604020202020204" pitchFamily="34" charset="0"/>
        <a:buChar char="•"/>
        <a:defRPr sz="29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3673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47347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102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94695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6836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42042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15716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38938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3"/>
            <a:ext cx="934365" cy="12595741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059" y="9273245"/>
            <a:ext cx="186872" cy="310955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4059" y="8815269"/>
            <a:ext cx="186872" cy="420052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059" y="8520650"/>
            <a:ext cx="186872" cy="253781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9" y="8345629"/>
            <a:ext cx="186872" cy="13709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182" y="1251409"/>
            <a:ext cx="117811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6557" y="1251409"/>
            <a:ext cx="7312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7809" y="1251409"/>
            <a:ext cx="2437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8744" y="1251409"/>
            <a:ext cx="2031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339975" y="942202"/>
            <a:ext cx="19889789" cy="1680210"/>
          </a:xfrm>
          <a:prstGeom prst="rect">
            <a:avLst/>
          </a:prstGeom>
        </p:spPr>
        <p:txBody>
          <a:bodyPr vert="horz" lIns="195434" tIns="97717" rIns="195434" bIns="97717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339975" y="3278743"/>
            <a:ext cx="19889789" cy="840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5434" tIns="97717" rIns="195434" bIns="97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574823" y="11790642"/>
            <a:ext cx="5459942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91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9B7B867-3F0D-4D1B-9234-902E050350BD}" type="datetimeFigureOut">
              <a:rPr lang="en-US"/>
              <a:pPr>
                <a:defRPr/>
              </a:pPr>
              <a:t>9/11/2023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39976" y="11790642"/>
            <a:ext cx="14234848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91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2034764" y="11790642"/>
            <a:ext cx="1169989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708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79142BB-28D4-4383-B28E-474669A16F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9207" kern="1200" spc="-232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5pPr>
      <a:lvl6pPr marL="1058471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6pPr>
      <a:lvl7pPr marL="211693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7pPr>
      <a:lvl8pPr marL="317540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8pPr>
      <a:lvl9pPr marL="423387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9pPr>
      <a:extLst/>
    </p:titleStyle>
    <p:bodyStyle>
      <a:lvl1pPr marL="951889" indent="-793852" algn="l" rtl="0" eaLnBrk="0" fontAlgn="base" hangingPunct="0">
        <a:spcBef>
          <a:spcPts val="1622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6932" kern="1200">
          <a:solidFill>
            <a:schemeClr val="tx1"/>
          </a:solidFill>
          <a:latin typeface="+mn-lt"/>
          <a:ea typeface="+mn-ea"/>
          <a:cs typeface="+mn-cs"/>
        </a:defRPr>
      </a:lvl1pPr>
      <a:lvl2pPr marL="1712663" indent="-66154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6066" kern="1200">
          <a:solidFill>
            <a:schemeClr val="tx1"/>
          </a:solidFill>
          <a:latin typeface="+mn-lt"/>
          <a:ea typeface="+mn-ea"/>
          <a:cs typeface="+mn-cs"/>
        </a:defRPr>
      </a:lvl2pPr>
      <a:lvl3pPr marL="2304378" indent="-52923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5633" kern="1200">
          <a:solidFill>
            <a:schemeClr val="tx1"/>
          </a:solidFill>
          <a:latin typeface="+mn-lt"/>
          <a:ea typeface="+mn-ea"/>
          <a:cs typeface="+mn-cs"/>
        </a:defRPr>
      </a:lvl3pPr>
      <a:lvl4pPr marL="2918142" indent="-529235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5091" kern="1200">
          <a:solidFill>
            <a:schemeClr val="tx1"/>
          </a:solidFill>
          <a:latin typeface="+mn-lt"/>
          <a:ea typeface="+mn-ea"/>
          <a:cs typeface="+mn-cs"/>
        </a:defRPr>
      </a:lvl4pPr>
      <a:lvl5pPr marL="3429003" indent="-485133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4658" kern="1200">
          <a:solidFill>
            <a:schemeClr val="tx1"/>
          </a:solidFill>
          <a:latin typeface="+mn-lt"/>
          <a:ea typeface="+mn-ea"/>
          <a:cs typeface="+mn-cs"/>
        </a:defRPr>
      </a:lvl5pPr>
      <a:lvl6pPr marL="3958677" indent="-48689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4116" kern="1200">
          <a:solidFill>
            <a:schemeClr val="tx1"/>
          </a:solidFill>
          <a:latin typeface="+mn-lt"/>
          <a:ea typeface="+mn-ea"/>
          <a:cs typeface="+mn-cs"/>
        </a:defRPr>
      </a:lvl6pPr>
      <a:lvl7pPr marL="4403234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7pPr>
      <a:lvl8pPr marL="4847791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8pPr>
      <a:lvl9pPr marL="5292349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584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1169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1754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2338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2923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3508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4092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4677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940370"/>
            <a:ext cx="21059775" cy="8316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9987" y="11679797"/>
            <a:ext cx="5459942" cy="670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22148-D1C5-45C5-A77B-995C194A19E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11/09/2023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4915" y="11679797"/>
            <a:ext cx="7409921" cy="670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69821" y="11679797"/>
            <a:ext cx="5459942" cy="670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5873-7715-4B14-B60C-EB96523F462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08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</p:sldLayoutIdLst>
  <p:txStyles>
    <p:titleStyle>
      <a:lvl1pPr algn="ctr" defTabSz="2240280" rtl="0" eaLnBrk="1" latinLnBrk="0" hangingPunct="1">
        <a:spcBef>
          <a:spcPct val="0"/>
        </a:spcBef>
        <a:buNone/>
        <a:defRPr sz="107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40105" indent="-840105" algn="l" defTabSz="2240280" rtl="0" eaLnBrk="1" latinLnBrk="0" hangingPunct="1">
        <a:spcBef>
          <a:spcPct val="20000"/>
        </a:spcBef>
        <a:buFont typeface="Arial" pitchFamily="34" charset="0"/>
        <a:buChar char="•"/>
        <a:defRPr sz="7840" kern="1200">
          <a:solidFill>
            <a:schemeClr val="tx1"/>
          </a:solidFill>
          <a:latin typeface="+mn-lt"/>
          <a:ea typeface="+mn-ea"/>
          <a:cs typeface="+mn-cs"/>
        </a:defRPr>
      </a:lvl1pPr>
      <a:lvl2pPr marL="1820228" indent="-700088" algn="l" defTabSz="2240280" rtl="0" eaLnBrk="1" latinLnBrk="0" hangingPunct="1">
        <a:spcBef>
          <a:spcPct val="20000"/>
        </a:spcBef>
        <a:buFont typeface="Arial" pitchFamily="34" charset="0"/>
        <a:buChar char="–"/>
        <a:defRPr sz="6860" kern="1200">
          <a:solidFill>
            <a:schemeClr val="tx1"/>
          </a:solidFill>
          <a:latin typeface="+mn-lt"/>
          <a:ea typeface="+mn-ea"/>
          <a:cs typeface="+mn-cs"/>
        </a:defRPr>
      </a:lvl2pPr>
      <a:lvl3pPr marL="2800350" indent="-560070" algn="l" defTabSz="2240280" rtl="0" eaLnBrk="1" latinLnBrk="0" hangingPunct="1">
        <a:spcBef>
          <a:spcPct val="20000"/>
        </a:spcBef>
        <a:buFont typeface="Arial" pitchFamily="34" charset="0"/>
        <a:buChar char="•"/>
        <a:defRPr sz="5880" kern="1200">
          <a:solidFill>
            <a:schemeClr val="tx1"/>
          </a:solidFill>
          <a:latin typeface="+mn-lt"/>
          <a:ea typeface="+mn-ea"/>
          <a:cs typeface="+mn-cs"/>
        </a:defRPr>
      </a:lvl3pPr>
      <a:lvl4pPr marL="3920490" indent="-560070" algn="l" defTabSz="2240280" rtl="0" eaLnBrk="1" latinLnBrk="0" hangingPunct="1">
        <a:spcBef>
          <a:spcPct val="20000"/>
        </a:spcBef>
        <a:buFont typeface="Arial" pitchFamily="34" charset="0"/>
        <a:buChar char="–"/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40630" indent="-560070" algn="l" defTabSz="2240280" rtl="0" eaLnBrk="1" latinLnBrk="0" hangingPunct="1">
        <a:spcBef>
          <a:spcPct val="20000"/>
        </a:spcBef>
        <a:buFont typeface="Arial" pitchFamily="34" charset="0"/>
        <a:buChar char="»"/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60770" indent="-560070" algn="l" defTabSz="2240280" rtl="0" eaLnBrk="1" latinLnBrk="0" hangingPunct="1">
        <a:spcBef>
          <a:spcPct val="20000"/>
        </a:spcBef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280910" indent="-560070" algn="l" defTabSz="2240280" rtl="0" eaLnBrk="1" latinLnBrk="0" hangingPunct="1">
        <a:spcBef>
          <a:spcPct val="20000"/>
        </a:spcBef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401050" indent="-560070" algn="l" defTabSz="2240280" rtl="0" eaLnBrk="1" latinLnBrk="0" hangingPunct="1">
        <a:spcBef>
          <a:spcPct val="20000"/>
        </a:spcBef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521190" indent="-560070" algn="l" defTabSz="2240280" rtl="0" eaLnBrk="1" latinLnBrk="0" hangingPunct="1">
        <a:spcBef>
          <a:spcPct val="20000"/>
        </a:spcBef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1pPr>
      <a:lvl2pPr marL="112014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2pPr>
      <a:lvl3pPr marL="224028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3pPr>
      <a:lvl4pPr marL="336042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4pPr>
      <a:lvl5pPr marL="448056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5pPr>
      <a:lvl6pPr marL="560070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6pPr>
      <a:lvl7pPr marL="672084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7pPr>
      <a:lvl8pPr marL="784098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8pPr>
      <a:lvl9pPr marL="896112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014" y="973612"/>
            <a:ext cx="20824181" cy="116279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475" y="2062854"/>
            <a:ext cx="22402800" cy="9577064"/>
          </a:xfrm>
        </p:spPr>
        <p:txBody>
          <a:bodyPr vert="horz" lIns="0" tIns="0" rIns="0" bIns="0" rtlCol="0" anchor="b">
            <a:noAutofit/>
          </a:bodyPr>
          <a:lstStyle/>
          <a:p>
            <a:pPr>
              <a:lnSpc>
                <a:spcPct val="85000"/>
              </a:lnSpc>
            </a:pPr>
            <a:r>
              <a:rPr lang="mt-MT" sz="16170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rgbClr val="000000"/>
                  </a:glo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Ishru biex tkunu lesti</a:t>
            </a:r>
            <a:endParaRPr lang="en-GB" sz="16170" i="1" dirty="0">
              <a:ln w="3175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228600">
                  <a:srgbClr val="000000"/>
                </a:glow>
              </a:effectLst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785"/>
            <a:ext cx="23371124" cy="2701172"/>
          </a:xfrm>
          <a:prstGeom prst="rect">
            <a:avLst/>
          </a:prstGeom>
        </p:spPr>
        <p:txBody>
          <a:bodyPr vert="horz" lIns="224028" tIns="112014" rIns="224028" bIns="112014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2240280"/>
            <a:r>
              <a:rPr lang="sv-SE" sz="1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L-1 Ħadd tal-Avvent </a:t>
            </a:r>
            <a:r>
              <a:rPr lang="sv-SE" sz="10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Sena </a:t>
            </a:r>
            <a:r>
              <a:rPr lang="mt-MT" sz="10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GB" sz="100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2" descr="Talents are superpowers"/>
          <p:cNvSpPr>
            <a:spLocks noChangeAspect="1" noChangeArrowheads="1"/>
          </p:cNvSpPr>
          <p:nvPr/>
        </p:nvSpPr>
        <p:spPr bwMode="auto">
          <a:xfrm>
            <a:off x="879634" y="-353933"/>
            <a:ext cx="746760" cy="74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24028" tIns="112014" rIns="224028" bIns="112014" numCol="1" anchor="t" anchorCtr="0" compatLnSpc="1">
            <a:prstTxWarp prst="textNoShape">
              <a:avLst/>
            </a:prstTxWarp>
          </a:bodyPr>
          <a:lstStyle/>
          <a:p>
            <a:pPr defTabSz="2240280"/>
            <a:endParaRPr lang="en-GB" sz="44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AutoShape 4" descr="Talents are superpowers"/>
          <p:cNvSpPr>
            <a:spLocks noChangeAspect="1" noChangeArrowheads="1"/>
          </p:cNvSpPr>
          <p:nvPr/>
        </p:nvSpPr>
        <p:spPr bwMode="auto">
          <a:xfrm>
            <a:off x="1253014" y="19447"/>
            <a:ext cx="746760" cy="74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24028" tIns="112014" rIns="224028" bIns="112014" numCol="1" anchor="t" anchorCtr="0" compatLnSpc="1">
            <a:prstTxWarp prst="textNoShape">
              <a:avLst/>
            </a:prstTxWarp>
          </a:bodyPr>
          <a:lstStyle/>
          <a:p>
            <a:pPr defTabSz="2240280"/>
            <a:endParaRPr lang="en-GB" sz="44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1196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2539443"/>
            <a:ext cx="22674841" cy="7522687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dirty="0">
                <a:latin typeface="Times New Roman" panose="02020603050405020304" pitchFamily="18" charset="0"/>
              </a:rPr>
              <a:t>Tniġġisna lkoll kemm </a:t>
            </a:r>
            <a:r>
              <a:rPr lang="mt-MT" sz="16000" spc="-300" dirty="0">
                <a:latin typeface="Times New Roman" panose="02020603050405020304" pitchFamily="18" charset="0"/>
              </a:rPr>
              <a:t>aħna, bħal ċarruta maħmuġa </a:t>
            </a:r>
            <a:r>
              <a:rPr lang="mt-MT" sz="16000" dirty="0">
                <a:latin typeface="Times New Roman" panose="02020603050405020304" pitchFamily="18" charset="0"/>
              </a:rPr>
              <a:t>l-aħjar għemejjel tagħna; </a:t>
            </a:r>
          </a:p>
        </p:txBody>
      </p:sp>
    </p:spTree>
    <p:extLst>
      <p:ext uri="{BB962C8B-B14F-4D97-AF65-F5344CB8AC3E}">
        <p14:creationId xmlns:p14="http://schemas.microsoft.com/office/powerpoint/2010/main" val="1392823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2539443"/>
            <a:ext cx="22674841" cy="7522687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dirty="0">
                <a:latin typeface="Times New Roman" panose="02020603050405020304" pitchFamily="18" charset="0"/>
              </a:rPr>
              <a:t>bħal werqa lkoll dbilna u ħżunijietna bħal riħ ġarrewna.</a:t>
            </a:r>
          </a:p>
        </p:txBody>
      </p:sp>
    </p:spTree>
    <p:extLst>
      <p:ext uri="{BB962C8B-B14F-4D97-AF65-F5344CB8AC3E}">
        <p14:creationId xmlns:p14="http://schemas.microsoft.com/office/powerpoint/2010/main" val="2297770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108099"/>
            <a:ext cx="22674841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dirty="0">
                <a:latin typeface="Times New Roman" panose="02020603050405020304" pitchFamily="18" charset="0"/>
              </a:rPr>
              <a:t>Ħadd ma hawn li jsejjaħ ismek, li jitħarrek biex iżomm miegħek. Għax int ħbejt wiċċek minna, u rħejtna f’idejn ħżunijietna.</a:t>
            </a:r>
          </a:p>
        </p:txBody>
      </p:sp>
    </p:spTree>
    <p:extLst>
      <p:ext uri="{BB962C8B-B14F-4D97-AF65-F5344CB8AC3E}">
        <p14:creationId xmlns:p14="http://schemas.microsoft.com/office/powerpoint/2010/main" val="295905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1308337"/>
            <a:ext cx="22674841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dirty="0">
                <a:latin typeface="Times New Roman" panose="02020603050405020304" pitchFamily="18" charset="0"/>
              </a:rPr>
              <a:t>Madankollu, Mulej, int missierna; aħna t-tafal, u inti l-fuħħari; aħna lkoll għemil idejk.</a:t>
            </a:r>
          </a:p>
        </p:txBody>
      </p:sp>
    </p:spTree>
    <p:extLst>
      <p:ext uri="{BB962C8B-B14F-4D97-AF65-F5344CB8AC3E}">
        <p14:creationId xmlns:p14="http://schemas.microsoft.com/office/powerpoint/2010/main" val="3417473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07305" y="3842473"/>
            <a:ext cx="22034448" cy="5060475"/>
          </a:xfrm>
          <a:prstGeom prst="rect">
            <a:avLst/>
          </a:prstGeom>
          <a:noFill/>
        </p:spPr>
        <p:txBody>
          <a:bodyPr wrap="square" lIns="134733" tIns="67367" rIns="134733" bIns="67367" rtlCol="0">
            <a:spAutoFit/>
          </a:bodyPr>
          <a:lstStyle/>
          <a:p>
            <a:pPr algn="ctr"/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Il-Kelma tal-Mulej</a:t>
            </a:r>
            <a:endParaRPr lang="en-GB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Irroddu ħajr lill Alla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420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9376" y="137127"/>
            <a:ext cx="22480997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en-US" sz="16000" b="1" dirty="0" err="1">
                <a:solidFill>
                  <a:srgbClr val="191E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Salm</a:t>
            </a:r>
            <a:r>
              <a:rPr lang="en-US" sz="16000" b="1" dirty="0">
                <a:solidFill>
                  <a:srgbClr val="191E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dirty="0" err="1">
                <a:solidFill>
                  <a:srgbClr val="191E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Responsorjali</a:t>
            </a:r>
            <a:endParaRPr lang="en-US" sz="16000" b="1" dirty="0">
              <a:solidFill>
                <a:srgbClr val="191E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lvl="0" algn="ctr"/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 </a:t>
            </a:r>
            <a:r>
              <a:rPr lang="da-DK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Reġġagħna għal li konna, Alla tal-eżerċti;</a:t>
            </a:r>
          </a:p>
          <a:p>
            <a:pPr lvl="0" algn="ctr"/>
            <a:r>
              <a:rPr lang="da-DK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itfa’ fuqna d-dija ta’ wiċċek, u nkunu salvi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981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9678" y="1308337"/>
            <a:ext cx="22440394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Ragħaj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ta’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Iżrael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agħti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widen,</a:t>
            </a:r>
          </a:p>
          <a:p>
            <a:pPr algn="ctr"/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Int li qiegħed fuq </a:t>
            </a:r>
            <a:endParaRPr 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kerubini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iddi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38348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9678" y="3770550"/>
            <a:ext cx="22440394" cy="5060475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Qajjem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il-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qawwa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tiegħek,</a:t>
            </a:r>
          </a:p>
          <a:p>
            <a:pPr algn="ctr"/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ejja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ssalvana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55285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9376" y="1308337"/>
            <a:ext cx="22480997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lvl="0" algn="ctr"/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 </a:t>
            </a:r>
            <a:r>
              <a:rPr lang="da-DK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Reġġagħna għal li konna, Alla tal-eżerċti;</a:t>
            </a:r>
          </a:p>
          <a:p>
            <a:pPr lvl="0" algn="ctr"/>
            <a:r>
              <a:rPr lang="da-DK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itfa’ fuqna d-dija ta’ wiċċek, u nkunu salvi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208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6627" y="2539444"/>
            <a:ext cx="22466495" cy="7522687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Erġa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’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ejja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Alla tal-eżerċti;</a:t>
            </a:r>
          </a:p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ħares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mis-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sema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u ara,</a:t>
            </a:r>
          </a:p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żur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’il din id-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dielja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3884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51219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6627" y="1308338"/>
            <a:ext cx="22466495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ħsieb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dak li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ħawlet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lemintek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ir-rimja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li int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kabbart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għalik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66223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9376" y="1308338"/>
            <a:ext cx="22480997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lvl="0" algn="ctr"/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 </a:t>
            </a:r>
            <a:r>
              <a:rPr lang="da-DK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Reġġagħna għal li konna, Alla tal-eżerċti;</a:t>
            </a:r>
          </a:p>
          <a:p>
            <a:pPr lvl="0" algn="ctr"/>
            <a:r>
              <a:rPr lang="da-DK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itfa’ fuqna d-dija ta’ wiċċek, u nkunu salvi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9729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0643" y="1308337"/>
            <a:ext cx="22178464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Ħa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tkun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idek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fuq il-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bniedem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ta’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lemintek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,</a:t>
            </a:r>
          </a:p>
          <a:p>
            <a:pPr algn="ctr"/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fuq il-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bniedem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li int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saħħaħt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għalik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01041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0643" y="1308337"/>
            <a:ext cx="22178464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Aħna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ma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nitbegħdux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minnek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;</a:t>
            </a:r>
          </a:p>
          <a:p>
            <a:pPr algn="ctr"/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roddilna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l-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ħajja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, u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aħna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nsejħu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ismek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6995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9376" y="1308338"/>
            <a:ext cx="22480997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lvl="0" algn="ctr"/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 </a:t>
            </a:r>
            <a:r>
              <a:rPr lang="da-DK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Reġġagħna għal li konna, Alla tal-eżerċti;</a:t>
            </a:r>
          </a:p>
          <a:p>
            <a:pPr lvl="0" algn="ctr"/>
            <a:r>
              <a:rPr lang="da-DK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itfa’ fuqna d-dija ta’ wiċċek, u nkunu salvi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2928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69989" y="-723200"/>
            <a:ext cx="21059776" cy="199061"/>
          </a:xfrm>
        </p:spPr>
        <p:txBody>
          <a:bodyPr/>
          <a:lstStyle/>
          <a:p>
            <a:pPr eaLnBrk="1" hangingPunct="1"/>
            <a:r>
              <a:rPr lang="mt-MT" sz="5849" dirty="0"/>
              <a:t>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412" y="1980308"/>
            <a:ext cx="20016925" cy="864096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Qari</a:t>
            </a: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mill-</a:t>
            </a:r>
            <a:r>
              <a:rPr lang="en-US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Ittra</a:t>
            </a: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ta’  </a:t>
            </a:r>
            <a:endParaRPr lang="mt-MT" sz="1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San Pawl </a:t>
            </a:r>
            <a:r>
              <a:rPr lang="en-US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Appostl</a:t>
            </a:r>
            <a:r>
              <a:rPr lang="en-US" sz="14082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tese Times Roman" pitchFamily="18" charset="0"/>
              </a:rPr>
              <a:t>u</a:t>
            </a:r>
            <a:r>
              <a:rPr lang="en-US" sz="14082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tese Times Roman" pitchFamily="18" charset="0"/>
              </a:rPr>
              <a:t> </a:t>
            </a:r>
            <a:endParaRPr lang="mt-MT" sz="14082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tese Times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4082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lill-Korintin</a:t>
            </a:r>
            <a:endParaRPr lang="mt-MT" sz="14082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it-I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Kor 1, 3-9</a:t>
            </a:r>
            <a:endParaRPr lang="en-US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766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611" y="2539444"/>
            <a:ext cx="22754528" cy="7522687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spc="-300" dirty="0">
                <a:latin typeface="Times New Roman" panose="02020603050405020304" pitchFamily="18" charset="0"/>
              </a:rPr>
              <a:t>Ħuti: Grazzja u sliem mingħand Alla Missierna u l-Mulej Ġesù Kristu!</a:t>
            </a:r>
          </a:p>
        </p:txBody>
      </p:sp>
    </p:spTree>
    <p:extLst>
      <p:ext uri="{BB962C8B-B14F-4D97-AF65-F5344CB8AC3E}">
        <p14:creationId xmlns:p14="http://schemas.microsoft.com/office/powerpoint/2010/main" val="27854889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611" y="108099"/>
            <a:ext cx="22754528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spc="-300" dirty="0">
                <a:latin typeface="Times New Roman" panose="02020603050405020304" pitchFamily="18" charset="0"/>
              </a:rPr>
              <a:t>Jiena niżżi ħajr dejjem lil Alla tiegħi minħabba fikom għall-grazzja li Alla takom, lilkom fi Kristu Ġesù; fih intom stagħnejtu f’kollox, </a:t>
            </a:r>
          </a:p>
        </p:txBody>
      </p:sp>
    </p:spTree>
    <p:extLst>
      <p:ext uri="{BB962C8B-B14F-4D97-AF65-F5344CB8AC3E}">
        <p14:creationId xmlns:p14="http://schemas.microsoft.com/office/powerpoint/2010/main" val="641060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611" y="1308338"/>
            <a:ext cx="22754528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spc="-300" dirty="0">
                <a:latin typeface="Times New Roman" panose="02020603050405020304" pitchFamily="18" charset="0"/>
              </a:rPr>
              <a:t>f’kull kelma, f’kull għerf daqs kemm ix-xhieda ta’ Kristu kienet imwettqa fikom.</a:t>
            </a:r>
          </a:p>
        </p:txBody>
      </p:sp>
    </p:spTree>
    <p:extLst>
      <p:ext uri="{BB962C8B-B14F-4D97-AF65-F5344CB8AC3E}">
        <p14:creationId xmlns:p14="http://schemas.microsoft.com/office/powerpoint/2010/main" val="13715100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611" y="77231"/>
            <a:ext cx="22754528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spc="-300" dirty="0">
                <a:latin typeface="Times New Roman" panose="02020603050405020304" pitchFamily="18" charset="0"/>
              </a:rPr>
              <a:t>Għalhekk m’intom nieqsa minn ebda don, intom u tistennew id-dehra ta’ Sidna Ġesù Kristu. Huwa hu li jwettaqkom sal-aħħar biex</a:t>
            </a:r>
          </a:p>
        </p:txBody>
      </p:sp>
    </p:spTree>
    <p:extLst>
      <p:ext uri="{BB962C8B-B14F-4D97-AF65-F5344CB8AC3E}">
        <p14:creationId xmlns:p14="http://schemas.microsoft.com/office/powerpoint/2010/main" val="2104203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8BC009-CD73-A0CE-DB4F-E820E55451D9}"/>
              </a:ext>
            </a:extLst>
          </p:cNvPr>
          <p:cNvSpPr txBox="1"/>
          <p:nvPr/>
        </p:nvSpPr>
        <p:spPr>
          <a:xfrm>
            <a:off x="358615" y="3099910"/>
            <a:ext cx="2268252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16000" b="1" i="0" dirty="0">
                <a:solidFill>
                  <a:srgbClr val="1A1A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Qari mill-Ktieb </a:t>
            </a:r>
            <a:r>
              <a:rPr lang="mt-MT" sz="160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tal-</a:t>
            </a:r>
            <a:r>
              <a:rPr lang="mt-MT" sz="16000" b="1" i="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Profeta Isaija</a:t>
            </a:r>
          </a:p>
          <a:p>
            <a:pPr algn="ctr"/>
            <a:r>
              <a:rPr lang="nl-NL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ż</a:t>
            </a:r>
            <a:r>
              <a:rPr lang="nl-NL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63, 16b-17.19b; 64, 2-7</a:t>
            </a:r>
            <a:endParaRPr lang="mt-MT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843175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611" y="85067"/>
            <a:ext cx="22754528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spc="-300" dirty="0">
                <a:latin typeface="Times New Roman" panose="02020603050405020304" pitchFamily="18" charset="0"/>
              </a:rPr>
              <a:t>tkunu bla ħtija fil-jum ta’ Sidna Ġesù Kristu. Alla jżomm kelmtu, minnu kontu msejħin biex tidħlu fix-xirka ta’ Ibnu Sidna Ġesù Kristu.</a:t>
            </a:r>
          </a:p>
        </p:txBody>
      </p:sp>
    </p:spTree>
    <p:extLst>
      <p:ext uri="{BB962C8B-B14F-4D97-AF65-F5344CB8AC3E}">
        <p14:creationId xmlns:p14="http://schemas.microsoft.com/office/powerpoint/2010/main" val="41054634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93435" y="11129028"/>
            <a:ext cx="23399750" cy="1352858"/>
          </a:xfrm>
          <a:prstGeom prst="rect">
            <a:avLst/>
          </a:prstGeom>
          <a:noFill/>
        </p:spPr>
        <p:txBody>
          <a:bodyPr wrap="square" lIns="134733" tIns="67367" rIns="134733" bIns="67367" rtlCol="0">
            <a:spAutoFit/>
          </a:bodyPr>
          <a:lstStyle/>
          <a:p>
            <a:pPr marL="0" marR="0" lvl="0" indent="0" algn="ctr" defTabSz="12438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790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Ejja Mulej Ġesù</a:t>
            </a:r>
            <a:endParaRPr kumimoji="0" lang="en-GB" sz="790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7305" y="3914481"/>
            <a:ext cx="22034448" cy="4906586"/>
          </a:xfrm>
          <a:prstGeom prst="rect">
            <a:avLst/>
          </a:prstGeom>
          <a:noFill/>
        </p:spPr>
        <p:txBody>
          <a:bodyPr wrap="square" lIns="134733" tIns="67367" rIns="134733" bIns="67367" rtlCol="0">
            <a:spAutoFit/>
          </a:bodyPr>
          <a:lstStyle/>
          <a:p>
            <a:pPr marL="0" marR="0" lvl="0" indent="0" algn="ctr" defTabSz="12438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55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Il-Kelma tal-Mulej</a:t>
            </a:r>
            <a:endParaRPr kumimoji="0" lang="en-GB" sz="155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12438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55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R:/ Irroddu ħajr lill Alla</a:t>
            </a:r>
            <a:endParaRPr kumimoji="0" lang="en-GB" sz="155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08657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4" y="6054336"/>
            <a:ext cx="427484" cy="613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1643" tIns="105822" rIns="211643" bIns="105822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6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99700" y="4714002"/>
            <a:ext cx="22800349" cy="268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11643" tIns="105822" rIns="211643" bIns="105822">
            <a:spAutoFit/>
          </a:bodyPr>
          <a:lstStyle/>
          <a:p>
            <a:pPr algn="ctr" eaLnBrk="1" hangingPunct="1">
              <a:defRPr/>
            </a:pPr>
            <a:r>
              <a:rPr lang="en-GB" sz="16031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</a:t>
            </a:r>
            <a:endParaRPr lang="mt-MT" sz="16031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1512" y="1308338"/>
            <a:ext cx="22296726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>
              <a:defRPr/>
            </a:pP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Uri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lilna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it-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tjieba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tiegħek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>
              <a:defRPr/>
            </a:pP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s-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salvazzjoni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tiegħek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agħtina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02739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4" y="6054336"/>
            <a:ext cx="427484" cy="613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1643" tIns="105822" rIns="211643" bIns="105822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6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99700" y="4714002"/>
            <a:ext cx="22800349" cy="268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11643" tIns="105822" rIns="211643" bIns="105822">
            <a:spAutoFit/>
          </a:bodyPr>
          <a:lstStyle/>
          <a:p>
            <a:pPr algn="ctr" eaLnBrk="1" hangingPunct="1">
              <a:defRPr/>
            </a:pPr>
            <a:r>
              <a:rPr lang="en-GB" sz="16031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</a:t>
            </a:r>
            <a:endParaRPr lang="mt-MT" sz="16031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9585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68" y="6054334"/>
            <a:ext cx="272162" cy="536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4733" tIns="67367" rIns="134733" bIns="67367">
            <a:spAutoFit/>
          </a:bodyPr>
          <a:lstStyle/>
          <a:p>
            <a:endParaRPr lang="en-US" sz="26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69111" y="1775721"/>
            <a:ext cx="23124052" cy="906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Qari mill-Evan</a:t>
            </a:r>
            <a:r>
              <a:rPr lang="mt-MT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ġ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mt-MT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mt-MT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skont</a:t>
            </a:r>
            <a:endParaRPr lang="en-GB" sz="16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San </a:t>
            </a:r>
            <a:r>
              <a:rPr lang="mt-MT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Mark</a:t>
            </a:r>
          </a:p>
          <a:p>
            <a:pPr algn="ctr"/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Mk 13, 33-37</a:t>
            </a:r>
            <a:endParaRPr lang="mt-MT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Glorja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lilek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Mulej</a:t>
            </a:r>
          </a:p>
        </p:txBody>
      </p:sp>
    </p:spTree>
    <p:extLst>
      <p:ext uri="{BB962C8B-B14F-4D97-AF65-F5344CB8AC3E}">
        <p14:creationId xmlns:p14="http://schemas.microsoft.com/office/powerpoint/2010/main" val="27484003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3847494"/>
            <a:ext cx="22682520" cy="5060475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en-US" sz="16000" dirty="0">
                <a:latin typeface="Times New Roman" panose="02020603050405020304" pitchFamily="18" charset="0"/>
              </a:rPr>
              <a:t>F’dak </a:t>
            </a:r>
            <a:r>
              <a:rPr lang="en-US" sz="16000" dirty="0" err="1">
                <a:latin typeface="Times New Roman" panose="02020603050405020304" pitchFamily="18" charset="0"/>
              </a:rPr>
              <a:t>iż-żmien</a:t>
            </a:r>
            <a:r>
              <a:rPr lang="en-US" sz="16000" dirty="0">
                <a:latin typeface="Times New Roman" panose="02020603050405020304" pitchFamily="18" charset="0"/>
              </a:rPr>
              <a:t>, Ġesù </a:t>
            </a:r>
            <a:r>
              <a:rPr lang="en-US" sz="16000" dirty="0" err="1">
                <a:latin typeface="Times New Roman" panose="02020603050405020304" pitchFamily="18" charset="0"/>
              </a:rPr>
              <a:t>qal</a:t>
            </a:r>
            <a:r>
              <a:rPr lang="en-US" sz="16000" dirty="0">
                <a:latin typeface="Times New Roman" panose="02020603050405020304" pitchFamily="18" charset="0"/>
              </a:rPr>
              <a:t> lid-</a:t>
            </a:r>
            <a:r>
              <a:rPr lang="en-US" sz="16000" dirty="0" err="1">
                <a:latin typeface="Times New Roman" panose="02020603050405020304" pitchFamily="18" charset="0"/>
              </a:rPr>
              <a:t>dixxipli</a:t>
            </a:r>
            <a:r>
              <a:rPr lang="en-US" sz="16000" dirty="0">
                <a:latin typeface="Times New Roman" panose="02020603050405020304" pitchFamily="18" charset="0"/>
              </a:rPr>
              <a:t> tiegħu: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1158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2052315"/>
            <a:ext cx="22682520" cy="7522687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“Kunu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għajnejkom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miftuħa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ishru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għax 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tafux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meta se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jasal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il-waqt. </a:t>
            </a:r>
          </a:p>
        </p:txBody>
      </p:sp>
    </p:spTree>
    <p:extLst>
      <p:ext uri="{BB962C8B-B14F-4D97-AF65-F5344CB8AC3E}">
        <p14:creationId xmlns:p14="http://schemas.microsoft.com/office/powerpoint/2010/main" val="20501482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619" y="36091"/>
            <a:ext cx="22682520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Jiġri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bħal meta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bniedem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ikun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siefer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telaq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mid-dar,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iħalli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kollox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f’idejn 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qaddejja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tiegħu, kull wieħed fuq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xogħlu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0713586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619" y="118371"/>
            <a:ext cx="22682520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lil tal-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bieb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jordnalu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biex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jibqa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’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jishar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  <a:p>
            <a:pPr algn="ctr"/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Mela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ishru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għax 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tafux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meta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jiġi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Sid id-dar, jekk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hux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filgħaxija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520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108099"/>
            <a:ext cx="22674841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dirty="0">
                <a:latin typeface="Times New Roman" panose="02020603050405020304" pitchFamily="18" charset="0"/>
              </a:rPr>
              <a:t>Int, Mulej, missierna, ismek il-Feddej tagħna minn dejjem. Għaliex, Mulej, iġġegħelna nwarrbu minn triqatek,</a:t>
            </a:r>
          </a:p>
        </p:txBody>
      </p:sp>
    </p:spTree>
    <p:extLst>
      <p:ext uri="{BB962C8B-B14F-4D97-AF65-F5344CB8AC3E}">
        <p14:creationId xmlns:p14="http://schemas.microsoft.com/office/powerpoint/2010/main" val="21489386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619" y="108099"/>
            <a:ext cx="22682520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jew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f’nofsillejl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jew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xħin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jidden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is-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serduk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jew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inkella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mas-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sebħ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li 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jmurx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jiġi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għal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għarrieda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jsibkom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reqdin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47415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2539443"/>
            <a:ext cx="22682520" cy="7522687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dak li qiegħed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ngħid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lilkom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qiegħed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ngħidu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għal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kulħadd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: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ishru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!”.</a:t>
            </a:r>
          </a:p>
        </p:txBody>
      </p:sp>
    </p:spTree>
    <p:extLst>
      <p:ext uri="{BB962C8B-B14F-4D97-AF65-F5344CB8AC3E}">
        <p14:creationId xmlns:p14="http://schemas.microsoft.com/office/powerpoint/2010/main" val="24657423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93435" y="11129028"/>
            <a:ext cx="23399750" cy="1352858"/>
          </a:xfrm>
          <a:prstGeom prst="rect">
            <a:avLst/>
          </a:prstGeom>
          <a:noFill/>
        </p:spPr>
        <p:txBody>
          <a:bodyPr wrap="square" lIns="134733" tIns="67367" rIns="134733" bIns="67367" rtlCol="0">
            <a:spAutoFit/>
          </a:bodyPr>
          <a:lstStyle/>
          <a:p>
            <a:pPr marL="0" marR="0" lvl="0" indent="0" algn="ctr" defTabSz="12438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790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Ejja Mulej Ġesù</a:t>
            </a:r>
            <a:endParaRPr kumimoji="0" lang="en-GB" sz="790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7305" y="3779469"/>
            <a:ext cx="22034448" cy="5060475"/>
          </a:xfrm>
          <a:prstGeom prst="rect">
            <a:avLst/>
          </a:prstGeom>
          <a:noFill/>
        </p:spPr>
        <p:txBody>
          <a:bodyPr wrap="square" lIns="134733" tIns="67367" rIns="134733" bIns="67367" rtlCol="0">
            <a:spAutoFit/>
          </a:bodyPr>
          <a:lstStyle/>
          <a:p>
            <a:pPr marL="0" marR="0" lvl="0" indent="0" algn="ctr" defTabSz="12438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6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Il-Kelma tal-Mulej</a:t>
            </a:r>
            <a:endParaRPr kumimoji="0" lang="en-GB" sz="16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12438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6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R:/ </a:t>
            </a:r>
            <a:r>
              <a:rPr kumimoji="0" lang="en-GB" sz="16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Tif</a:t>
            </a:r>
            <a:r>
              <a:rPr kumimoji="0" lang="mt-MT" sz="16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ħir lilek Kristu</a:t>
            </a:r>
            <a:endParaRPr kumimoji="0" lang="en-GB" sz="16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00482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8983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108099"/>
            <a:ext cx="22674841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dirty="0">
                <a:latin typeface="Times New Roman" panose="02020603050405020304" pitchFamily="18" charset="0"/>
              </a:rPr>
              <a:t>u twebbsilna qalbna biex ma nibżgħux minnek?</a:t>
            </a:r>
          </a:p>
          <a:p>
            <a:r>
              <a:rPr lang="mt-MT" sz="16000" dirty="0">
                <a:latin typeface="Times New Roman" panose="02020603050405020304" pitchFamily="18" charset="0"/>
              </a:rPr>
              <a:t>Erġa’ lura minħabba </a:t>
            </a:r>
          </a:p>
          <a:p>
            <a:r>
              <a:rPr lang="mt-MT" sz="16000" dirty="0">
                <a:latin typeface="Times New Roman" panose="02020603050405020304" pitchFamily="18" charset="0"/>
              </a:rPr>
              <a:t>l-qaddejja tiegħek,</a:t>
            </a:r>
          </a:p>
          <a:p>
            <a:r>
              <a:rPr lang="mt-MT" sz="16000" dirty="0">
                <a:latin typeface="Times New Roman" panose="02020603050405020304" pitchFamily="18" charset="0"/>
              </a:rPr>
              <a:t>it-tribujiet li huma wirtek.</a:t>
            </a:r>
          </a:p>
        </p:txBody>
      </p:sp>
    </p:spTree>
    <p:extLst>
      <p:ext uri="{BB962C8B-B14F-4D97-AF65-F5344CB8AC3E}">
        <p14:creationId xmlns:p14="http://schemas.microsoft.com/office/powerpoint/2010/main" val="265371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108099"/>
            <a:ext cx="22674841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dirty="0">
                <a:latin typeface="Times New Roman" panose="02020603050405020304" pitchFamily="18" charset="0"/>
              </a:rPr>
              <a:t>Mhux li kont iċċarrat </a:t>
            </a:r>
          </a:p>
          <a:p>
            <a:r>
              <a:rPr lang="mt-MT" sz="16000" dirty="0">
                <a:latin typeface="Times New Roman" panose="02020603050405020304" pitchFamily="18" charset="0"/>
              </a:rPr>
              <a:t>is-smewwiet u tinżel minn hemm! U jitheżżu </a:t>
            </a:r>
          </a:p>
          <a:p>
            <a:r>
              <a:rPr lang="mt-MT" sz="16000" spc="-300" dirty="0">
                <a:latin typeface="Times New Roman" panose="02020603050405020304" pitchFamily="18" charset="0"/>
              </a:rPr>
              <a:t>l-muntanji quddiemek meta int tagħmel għeġubijiet </a:t>
            </a:r>
            <a:r>
              <a:rPr lang="mt-MT" sz="16000" dirty="0">
                <a:latin typeface="Times New Roman" panose="02020603050405020304" pitchFamily="18" charset="0"/>
              </a:rPr>
              <a:t>li</a:t>
            </a:r>
          </a:p>
        </p:txBody>
      </p:sp>
    </p:spTree>
    <p:extLst>
      <p:ext uri="{BB962C8B-B14F-4D97-AF65-F5344CB8AC3E}">
        <p14:creationId xmlns:p14="http://schemas.microsoft.com/office/powerpoint/2010/main" val="3534624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108099"/>
            <a:ext cx="22674841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dirty="0">
                <a:latin typeface="Times New Roman" panose="02020603050405020304" pitchFamily="18" charset="0"/>
              </a:rPr>
              <a:t>ma konniex nistennew,</a:t>
            </a:r>
          </a:p>
          <a:p>
            <a:r>
              <a:rPr lang="mt-MT" sz="16000" dirty="0">
                <a:latin typeface="Times New Roman" panose="02020603050405020304" pitchFamily="18" charset="0"/>
              </a:rPr>
              <a:t>u sa mill-qedem qatt ma smajna bihom! Widna qatt ma semgħet, għajn qatt ma rat Alla bħalek, Alla li</a:t>
            </a:r>
          </a:p>
        </p:txBody>
      </p:sp>
    </p:spTree>
    <p:extLst>
      <p:ext uri="{BB962C8B-B14F-4D97-AF65-F5344CB8AC3E}">
        <p14:creationId xmlns:p14="http://schemas.microsoft.com/office/powerpoint/2010/main" val="99053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108099"/>
            <a:ext cx="22674841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dirty="0">
                <a:latin typeface="Times New Roman" panose="02020603050405020304" pitchFamily="18" charset="0"/>
              </a:rPr>
              <a:t>jħabrek għal min jittama fih.</a:t>
            </a:r>
          </a:p>
          <a:p>
            <a:r>
              <a:rPr lang="mt-MT" sz="16000" dirty="0">
                <a:latin typeface="Times New Roman" panose="02020603050405020304" pitchFamily="18" charset="0"/>
              </a:rPr>
              <a:t>Int tilqa’ lil min jagħmel </a:t>
            </a:r>
          </a:p>
          <a:p>
            <a:r>
              <a:rPr lang="mt-MT" sz="16000" dirty="0">
                <a:latin typeface="Times New Roman" panose="02020603050405020304" pitchFamily="18" charset="0"/>
              </a:rPr>
              <a:t>is-sewwa bil-ferħ, lil dawk li jiftakru fi triqatek.</a:t>
            </a:r>
          </a:p>
        </p:txBody>
      </p:sp>
    </p:spTree>
    <p:extLst>
      <p:ext uri="{BB962C8B-B14F-4D97-AF65-F5344CB8AC3E}">
        <p14:creationId xmlns:p14="http://schemas.microsoft.com/office/powerpoint/2010/main" val="4134879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108099"/>
            <a:ext cx="22674841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dirty="0">
                <a:latin typeface="Times New Roman" panose="02020603050405020304" pitchFamily="18" charset="0"/>
              </a:rPr>
              <a:t>Ara! Int kont mgħaddab għalina, u aħna dnibna.</a:t>
            </a:r>
          </a:p>
          <a:p>
            <a:r>
              <a:rPr lang="mt-MT" sz="16000" dirty="0">
                <a:latin typeface="Times New Roman" panose="02020603050405020304" pitchFamily="18" charset="0"/>
              </a:rPr>
              <a:t>Domna fi dnubna, u kontrik qomna għal ħafna żmien.</a:t>
            </a:r>
          </a:p>
        </p:txBody>
      </p:sp>
    </p:spTree>
    <p:extLst>
      <p:ext uri="{BB962C8B-B14F-4D97-AF65-F5344CB8AC3E}">
        <p14:creationId xmlns:p14="http://schemas.microsoft.com/office/powerpoint/2010/main" val="1466264179"/>
      </p:ext>
    </p:extLst>
  </p:cSld>
  <p:clrMapOvr>
    <a:masterClrMapping/>
  </p:clrMapOvr>
</p:sld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Theme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12690</TotalTime>
  <Words>682</Words>
  <Application>Microsoft Office PowerPoint</Application>
  <PresentationFormat>Custom</PresentationFormat>
  <Paragraphs>84</Paragraphs>
  <Slides>43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43</vt:i4>
      </vt:variant>
    </vt:vector>
  </HeadingPairs>
  <TitlesOfParts>
    <vt:vector size="59" baseType="lpstr">
      <vt:lpstr>Arial</vt:lpstr>
      <vt:lpstr>Calibri</vt:lpstr>
      <vt:lpstr>Consolas</vt:lpstr>
      <vt:lpstr>Corbel</vt:lpstr>
      <vt:lpstr>Maltese Times Roman</vt:lpstr>
      <vt:lpstr>Times New Roman</vt:lpstr>
      <vt:lpstr>Wingdings</vt:lpstr>
      <vt:lpstr>Wingdings 2</vt:lpstr>
      <vt:lpstr>Wingdings 3</vt:lpstr>
      <vt:lpstr>8_Office Theme</vt:lpstr>
      <vt:lpstr>8_Default Design</vt:lpstr>
      <vt:lpstr>11_Default Design</vt:lpstr>
      <vt:lpstr>5_Theme2</vt:lpstr>
      <vt:lpstr>4_Office Theme</vt:lpstr>
      <vt:lpstr>3_Metro</vt:lpstr>
      <vt:lpstr>1_Office Theme</vt:lpstr>
      <vt:lpstr>Ishru biex tkunu lesti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Caruana</dc:creator>
  <cp:lastModifiedBy>Alfred Caruan a</cp:lastModifiedBy>
  <cp:revision>88</cp:revision>
  <dcterms:created xsi:type="dcterms:W3CDTF">2011-07-13T07:33:25Z</dcterms:created>
  <dcterms:modified xsi:type="dcterms:W3CDTF">2023-09-11T02:54:17Z</dcterms:modified>
</cp:coreProperties>
</file>