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9" r:id="rId3"/>
    <p:sldMasterId id="2147483862" r:id="rId4"/>
    <p:sldMasterId id="2147483876" r:id="rId5"/>
    <p:sldMasterId id="2147483900" r:id="rId6"/>
    <p:sldMasterId id="2147483935" r:id="rId7"/>
  </p:sldMasterIdLst>
  <p:notesMasterIdLst>
    <p:notesMasterId r:id="rId68"/>
  </p:notesMasterIdLst>
  <p:sldIdLst>
    <p:sldId id="2845" r:id="rId8"/>
    <p:sldId id="1072" r:id="rId9"/>
    <p:sldId id="400" r:id="rId10"/>
    <p:sldId id="264" r:id="rId11"/>
    <p:sldId id="2888" r:id="rId12"/>
    <p:sldId id="2889" r:id="rId13"/>
    <p:sldId id="2890" r:id="rId14"/>
    <p:sldId id="2891" r:id="rId15"/>
    <p:sldId id="2892" r:id="rId16"/>
    <p:sldId id="2893" r:id="rId17"/>
    <p:sldId id="2894" r:id="rId18"/>
    <p:sldId id="2895" r:id="rId19"/>
    <p:sldId id="2896" r:id="rId20"/>
    <p:sldId id="269" r:id="rId21"/>
    <p:sldId id="259" r:id="rId22"/>
    <p:sldId id="427" r:id="rId23"/>
    <p:sldId id="2915" r:id="rId24"/>
    <p:sldId id="385" r:id="rId25"/>
    <p:sldId id="271" r:id="rId26"/>
    <p:sldId id="2897" r:id="rId27"/>
    <p:sldId id="2772" r:id="rId28"/>
    <p:sldId id="273" r:id="rId29"/>
    <p:sldId id="2898" r:id="rId30"/>
    <p:sldId id="2855" r:id="rId31"/>
    <p:sldId id="308" r:id="rId32"/>
    <p:sldId id="276" r:id="rId33"/>
    <p:sldId id="2899" r:id="rId34"/>
    <p:sldId id="2900" r:id="rId35"/>
    <p:sldId id="2901" r:id="rId36"/>
    <p:sldId id="2902" r:id="rId37"/>
    <p:sldId id="2903" r:id="rId38"/>
    <p:sldId id="2904" r:id="rId39"/>
    <p:sldId id="2905" r:id="rId40"/>
    <p:sldId id="2906" r:id="rId41"/>
    <p:sldId id="435" r:id="rId42"/>
    <p:sldId id="414" r:id="rId43"/>
    <p:sldId id="311" r:id="rId44"/>
    <p:sldId id="434" r:id="rId45"/>
    <p:sldId id="312" r:id="rId46"/>
    <p:sldId id="2805" r:id="rId47"/>
    <p:sldId id="2907" r:id="rId48"/>
    <p:sldId id="2908" r:id="rId49"/>
    <p:sldId id="2909" r:id="rId50"/>
    <p:sldId id="2910" r:id="rId51"/>
    <p:sldId id="2911" r:id="rId52"/>
    <p:sldId id="2913" r:id="rId53"/>
    <p:sldId id="2914" r:id="rId54"/>
    <p:sldId id="443" r:id="rId55"/>
    <p:sldId id="401" r:id="rId56"/>
    <p:sldId id="2877" r:id="rId57"/>
    <p:sldId id="2878" r:id="rId58"/>
    <p:sldId id="2879" r:id="rId59"/>
    <p:sldId id="2880" r:id="rId60"/>
    <p:sldId id="2881" r:id="rId61"/>
    <p:sldId id="2882" r:id="rId62"/>
    <p:sldId id="2883" r:id="rId63"/>
    <p:sldId id="2884" r:id="rId64"/>
    <p:sldId id="2885" r:id="rId65"/>
    <p:sldId id="2886" r:id="rId66"/>
    <p:sldId id="2887" r:id="rId67"/>
  </p:sldIdLst>
  <p:sldSz cx="23399750" cy="12601575"/>
  <p:notesSz cx="6858000" cy="9144000"/>
  <p:defaultTextStyle>
    <a:defPPr>
      <a:defRPr lang="en-US"/>
    </a:defPPr>
    <a:lvl1pPr marL="0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21929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43858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65787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87717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109646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31575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53504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75433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97" userDrawn="1">
          <p15:clr>
            <a:srgbClr val="A4A3A4"/>
          </p15:clr>
        </p15:guide>
        <p15:guide id="3" orient="horz" pos="3969" userDrawn="1">
          <p15:clr>
            <a:srgbClr val="A4A3A4"/>
          </p15:clr>
        </p15:guide>
        <p15:guide id="4" pos="73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fred Caruan a" initials="ACa" lastIdx="1" clrIdx="0">
    <p:extLst>
      <p:ext uri="{19B8F6BF-5375-455C-9EA6-DF929625EA0E}">
        <p15:presenceInfo xmlns:p15="http://schemas.microsoft.com/office/powerpoint/2012/main" userId="ac38828d0b836a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CC"/>
    <a:srgbClr val="191E7D"/>
    <a:srgbClr val="FFFFFF"/>
    <a:srgbClr val="FF9933"/>
    <a:srgbClr val="3C0A96"/>
    <a:srgbClr val="D9D9D9"/>
    <a:srgbClr val="3C0B93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90" y="834"/>
      </p:cViewPr>
      <p:guideLst>
        <p:guide orient="horz" pos="2160"/>
        <p:guide pos="3197"/>
        <p:guide orient="horz" pos="3969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63" Type="http://schemas.openxmlformats.org/officeDocument/2006/relationships/slide" Target="slides/slide56.xml"/><Relationship Id="rId6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slide" Target="slides/slide59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4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commentAuthors" Target="commentAuthor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slide" Target="slides/slide32.xml"/><Relationship Id="rId34" Type="http://schemas.openxmlformats.org/officeDocument/2006/relationships/slide" Target="slides/slide27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7" Type="http://schemas.openxmlformats.org/officeDocument/2006/relationships/slideMaster" Target="slideMasters/slideMaster7.xml"/><Relationship Id="rId71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9-19T08:15:01.792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mt-M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B4817F0-0CD3-4041-B3F3-CA601BCF9FD6}" type="datetimeFigureOut">
              <a:rPr lang="mt-MT" smtClean="0"/>
              <a:pPr/>
              <a:t>19/09/2023</a:t>
            </a:fld>
            <a:endParaRPr lang="mt-M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t-M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mt-M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mt-M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FF45CE5E-9425-4996-9A9B-BCF059114427}" type="slidenum">
              <a:rPr lang="mt-MT" smtClean="0"/>
              <a:pPr/>
              <a:t>‹#›</a:t>
            </a:fld>
            <a:endParaRPr lang="mt-MT" dirty="0"/>
          </a:p>
        </p:txBody>
      </p:sp>
    </p:spTree>
    <p:extLst>
      <p:ext uri="{BB962C8B-B14F-4D97-AF65-F5344CB8AC3E}">
        <p14:creationId xmlns:p14="http://schemas.microsoft.com/office/powerpoint/2010/main" val="2156562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621929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243858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865787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2487717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3109646" algn="l" defTabSz="12438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731575" algn="l" defTabSz="12438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353504" algn="l" defTabSz="12438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975433" algn="l" defTabSz="12438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8000" dirty="0"/>
              <a:t>1/1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0FA58-8F7B-44F7-9231-726B54F7DBB7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173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159159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676072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64041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009823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181912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t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CE5E-9425-4996-9A9B-BCF059114427}" type="slidenum">
              <a:rPr lang="mt-MT" smtClean="0"/>
              <a:pPr/>
              <a:t>16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069624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t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CE5E-9425-4996-9A9B-BCF059114427}" type="slidenum">
              <a:rPr lang="mt-MT" smtClean="0"/>
              <a:pPr/>
              <a:t>17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947363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6A14CD-246F-4A1C-9680-06011F50A20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373469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289615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94657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B48A6-23EC-4107-B2ED-FFB77AA970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582021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46038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795631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5467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7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1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94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6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4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1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89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0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98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5459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5459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045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4659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673673" indent="0" algn="ctr">
              <a:buNone/>
              <a:defRPr/>
            </a:lvl2pPr>
            <a:lvl3pPr marL="1347347" indent="0" algn="ctr">
              <a:buNone/>
              <a:defRPr/>
            </a:lvl3pPr>
            <a:lvl4pPr marL="2021020" indent="0" algn="ctr">
              <a:buNone/>
              <a:defRPr/>
            </a:lvl4pPr>
            <a:lvl5pPr marL="2694695" indent="0" algn="ctr">
              <a:buNone/>
              <a:defRPr/>
            </a:lvl5pPr>
            <a:lvl6pPr marL="3368369" indent="0" algn="ctr">
              <a:buNone/>
              <a:defRPr/>
            </a:lvl6pPr>
            <a:lvl7pPr marL="4042042" indent="0" algn="ctr">
              <a:buNone/>
              <a:defRPr/>
            </a:lvl7pPr>
            <a:lvl8pPr marL="4715716" indent="0" algn="ctr">
              <a:buNone/>
              <a:defRPr/>
            </a:lvl8pPr>
            <a:lvl9pPr marL="53893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09E91-83BB-4D3A-ABB1-517B155E49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13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1EE5B-D235-48CF-8B24-BF1A976265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75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7682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/>
            </a:lvl1pPr>
            <a:lvl2pPr marL="673673" indent="0">
              <a:buNone/>
              <a:defRPr sz="2600"/>
            </a:lvl2pPr>
            <a:lvl3pPr marL="1347347" indent="0">
              <a:buNone/>
              <a:defRPr sz="2383"/>
            </a:lvl3pPr>
            <a:lvl4pPr marL="2021020" indent="0">
              <a:buNone/>
              <a:defRPr sz="2058"/>
            </a:lvl4pPr>
            <a:lvl5pPr marL="2694695" indent="0">
              <a:buNone/>
              <a:defRPr sz="2058"/>
            </a:lvl5pPr>
            <a:lvl6pPr marL="3368369" indent="0">
              <a:buNone/>
              <a:defRPr sz="2058"/>
            </a:lvl6pPr>
            <a:lvl7pPr marL="4042042" indent="0">
              <a:buNone/>
              <a:defRPr sz="2058"/>
            </a:lvl7pPr>
            <a:lvl8pPr marL="4715716" indent="0">
              <a:buNone/>
              <a:defRPr sz="2058"/>
            </a:lvl8pPr>
            <a:lvl9pPr marL="5389389" indent="0">
              <a:buNone/>
              <a:defRPr sz="2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F415-6A85-4C01-B6AE-6B669FBBBB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95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32477-06EA-4CD8-AF6C-E32747F7C4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481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A5A50-C299-48BA-ABA4-FE33D0A69F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386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357D6-5D34-4C60-AE25-1F00D90DD1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973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25487-7B45-4536-9D6F-5D32D4F45E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571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4" y="501732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997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D12E-1F86-452F-B1AA-F82F8D8AB8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9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85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0B686-2E0E-471D-99C7-68416C0CEC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573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38885-16B5-477B-AF3E-68A0B11A93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355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650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5EDD7-391A-4AA8-B3C6-351CDCAF95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0374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4659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673673" indent="0" algn="ctr">
              <a:buNone/>
              <a:defRPr/>
            </a:lvl2pPr>
            <a:lvl3pPr marL="1347347" indent="0" algn="ctr">
              <a:buNone/>
              <a:defRPr/>
            </a:lvl3pPr>
            <a:lvl4pPr marL="2021020" indent="0" algn="ctr">
              <a:buNone/>
              <a:defRPr/>
            </a:lvl4pPr>
            <a:lvl5pPr marL="2694695" indent="0" algn="ctr">
              <a:buNone/>
              <a:defRPr/>
            </a:lvl5pPr>
            <a:lvl6pPr marL="3368369" indent="0" algn="ctr">
              <a:buNone/>
              <a:defRPr/>
            </a:lvl6pPr>
            <a:lvl7pPr marL="4042042" indent="0" algn="ctr">
              <a:buNone/>
              <a:defRPr/>
            </a:lvl7pPr>
            <a:lvl8pPr marL="4715716" indent="0" algn="ctr">
              <a:buNone/>
              <a:defRPr/>
            </a:lvl8pPr>
            <a:lvl9pPr marL="53893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78A53-26C0-4470-A5A0-84F819A1A7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166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2BEF-CF71-41C5-AAF5-D0A6C88617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5112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7682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/>
            </a:lvl1pPr>
            <a:lvl2pPr marL="673673" indent="0">
              <a:buNone/>
              <a:defRPr sz="2600"/>
            </a:lvl2pPr>
            <a:lvl3pPr marL="1347347" indent="0">
              <a:buNone/>
              <a:defRPr sz="2383"/>
            </a:lvl3pPr>
            <a:lvl4pPr marL="2021020" indent="0">
              <a:buNone/>
              <a:defRPr sz="2058"/>
            </a:lvl4pPr>
            <a:lvl5pPr marL="2694695" indent="0">
              <a:buNone/>
              <a:defRPr sz="2058"/>
            </a:lvl5pPr>
            <a:lvl6pPr marL="3368369" indent="0">
              <a:buNone/>
              <a:defRPr sz="2058"/>
            </a:lvl6pPr>
            <a:lvl7pPr marL="4042042" indent="0">
              <a:buNone/>
              <a:defRPr sz="2058"/>
            </a:lvl7pPr>
            <a:lvl8pPr marL="4715716" indent="0">
              <a:buNone/>
              <a:defRPr sz="2058"/>
            </a:lvl8pPr>
            <a:lvl9pPr marL="5389389" indent="0">
              <a:buNone/>
              <a:defRPr sz="2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EC21-6F88-4435-BD4E-8FDEA5F547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264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ED78-8231-4C29-9F82-3BC663E274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796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21EA3-8400-41D6-BCFC-8740E06E4F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423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077B3-35DE-4D44-BE8D-171D009D42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3819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0332-EB66-47D3-9B3A-F1EE0A53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79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8490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>
                <a:solidFill>
                  <a:schemeClr val="tx1">
                    <a:tint val="75000"/>
                  </a:schemeClr>
                </a:solidFill>
              </a:defRPr>
            </a:lvl1pPr>
            <a:lvl2pPr marL="67367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47347" indent="0">
              <a:buNone/>
              <a:defRPr sz="2383">
                <a:solidFill>
                  <a:schemeClr val="tx1">
                    <a:tint val="75000"/>
                  </a:schemeClr>
                </a:solidFill>
              </a:defRPr>
            </a:lvl3pPr>
            <a:lvl4pPr marL="2021020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4pPr>
            <a:lvl5pPr marL="2694695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5pPr>
            <a:lvl6pPr marL="3368369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6pPr>
            <a:lvl7pPr marL="4042042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7pPr>
            <a:lvl8pPr marL="4715716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8pPr>
            <a:lvl9pPr marL="5389389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767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4" y="501732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997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0BC80-29CC-4AD0-A513-FF29380709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32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2F506-86C7-4E90-BAF1-89E966AD02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1015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20423-5420-4B4D-B540-3A8306F773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2603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650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D57CC-8E03-43E0-8B49-437A6D5E20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193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5445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673673" indent="0" algn="ctr">
              <a:buNone/>
              <a:defRPr/>
            </a:lvl2pPr>
            <a:lvl3pPr marL="1347347" indent="0" algn="ctr">
              <a:buNone/>
              <a:defRPr/>
            </a:lvl3pPr>
            <a:lvl4pPr marL="2021020" indent="0" algn="ctr">
              <a:buNone/>
              <a:defRPr/>
            </a:lvl4pPr>
            <a:lvl5pPr marL="2694695" indent="0" algn="ctr">
              <a:buNone/>
              <a:defRPr/>
            </a:lvl5pPr>
            <a:lvl6pPr marL="3368369" indent="0" algn="ctr">
              <a:buNone/>
              <a:defRPr/>
            </a:lvl6pPr>
            <a:lvl7pPr marL="4042042" indent="0" algn="ctr">
              <a:buNone/>
              <a:defRPr/>
            </a:lvl7pPr>
            <a:lvl8pPr marL="4715716" indent="0" algn="ctr">
              <a:buNone/>
              <a:defRPr/>
            </a:lvl8pPr>
            <a:lvl9pPr marL="53893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8EAA866-A465-45DD-ACB0-5F22A48EEE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457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72A6941-260B-4F70-8AAA-7F54CEE3F0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086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8468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/>
            </a:lvl1pPr>
            <a:lvl2pPr marL="673673" indent="0">
              <a:buNone/>
              <a:defRPr sz="2600"/>
            </a:lvl2pPr>
            <a:lvl3pPr marL="1347347" indent="0">
              <a:buNone/>
              <a:defRPr sz="2383"/>
            </a:lvl3pPr>
            <a:lvl4pPr marL="2021020" indent="0">
              <a:buNone/>
              <a:defRPr sz="2058"/>
            </a:lvl4pPr>
            <a:lvl5pPr marL="2694695" indent="0">
              <a:buNone/>
              <a:defRPr sz="2058"/>
            </a:lvl5pPr>
            <a:lvl6pPr marL="3368369" indent="0">
              <a:buNone/>
              <a:defRPr sz="2058"/>
            </a:lvl6pPr>
            <a:lvl7pPr marL="4042042" indent="0">
              <a:buNone/>
              <a:defRPr sz="2058"/>
            </a:lvl7pPr>
            <a:lvl8pPr marL="4715716" indent="0">
              <a:buNone/>
              <a:defRPr sz="2058"/>
            </a:lvl8pPr>
            <a:lvl9pPr marL="5389389" indent="0">
              <a:buNone/>
              <a:defRPr sz="2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E74CB06-6E43-453C-B732-A68BFF97AB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517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81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81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A02CD6D-2E3E-46DF-8844-CE34F7B574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9299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9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9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135171-AC1D-48D9-AD5E-23AD9C660E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741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AC1A1BD-71B1-4524-A711-D33F7DEC7D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81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81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6927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EF5C565-C8F6-4E35-A6B1-2ED5F97E34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716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7" y="502519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7003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1FAF93E-D777-48A9-A985-A3B8B96072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5403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B54942E-15E3-44D9-88C3-BA04CF0FAD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399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B96D4CA-22A8-41D6-A4A5-3C764A195C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7328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5437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5437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AAA4D95-4843-4901-8D1F-0C56439EAC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344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673673" indent="0" algn="ctr">
              <a:buNone/>
              <a:defRPr/>
            </a:lvl2pPr>
            <a:lvl3pPr marL="1347347" indent="0" algn="ctr">
              <a:buNone/>
              <a:defRPr/>
            </a:lvl3pPr>
            <a:lvl4pPr marL="2021020" indent="0" algn="ctr">
              <a:buNone/>
              <a:defRPr/>
            </a:lvl4pPr>
            <a:lvl5pPr marL="2694695" indent="0" algn="ctr">
              <a:buNone/>
              <a:defRPr/>
            </a:lvl5pPr>
            <a:lvl6pPr marL="3368369" indent="0" algn="ctr">
              <a:buNone/>
              <a:defRPr/>
            </a:lvl6pPr>
            <a:lvl7pPr marL="4042042" indent="0" algn="ctr">
              <a:buNone/>
              <a:defRPr/>
            </a:lvl7pPr>
            <a:lvl8pPr marL="4715716" indent="0" algn="ctr">
              <a:buNone/>
              <a:defRPr/>
            </a:lvl8pPr>
            <a:lvl9pPr marL="53893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8054753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A86714-D3D7-4448-A8BF-70BD05F732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463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4659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7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1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94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6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4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1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89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3825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53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7682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>
                <a:solidFill>
                  <a:schemeClr val="tx1">
                    <a:tint val="75000"/>
                  </a:schemeClr>
                </a:solidFill>
              </a:defRPr>
            </a:lvl1pPr>
            <a:lvl2pPr marL="67367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47347" indent="0">
              <a:buNone/>
              <a:defRPr sz="2383">
                <a:solidFill>
                  <a:schemeClr val="tx1">
                    <a:tint val="75000"/>
                  </a:schemeClr>
                </a:solidFill>
              </a:defRPr>
            </a:lvl3pPr>
            <a:lvl4pPr marL="2021020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4pPr>
            <a:lvl5pPr marL="2694695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5pPr>
            <a:lvl6pPr marL="3368369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6pPr>
            <a:lvl7pPr marL="4042042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7pPr>
            <a:lvl8pPr marL="4715716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8pPr>
            <a:lvl9pPr marL="5389389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7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9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9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2629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254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745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003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342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4" y="501732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997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3208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594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9210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650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480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80997"/>
            <a:ext cx="19889789" cy="3629254"/>
          </a:xfrm>
        </p:spPr>
        <p:txBody>
          <a:bodyPr/>
          <a:lstStyle>
            <a:lvl1pPr marR="21170" algn="l">
              <a:defRPr sz="9207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8651"/>
            <a:ext cx="19889789" cy="2772347"/>
          </a:xfrm>
        </p:spPr>
        <p:txBody>
          <a:bodyPr lIns="214978" anchor="b"/>
          <a:lstStyle>
            <a:lvl1pPr marL="0" indent="0" algn="l">
              <a:spcBef>
                <a:spcPts val="0"/>
              </a:spcBef>
              <a:buNone/>
              <a:defRPr sz="4658">
                <a:solidFill>
                  <a:schemeClr val="tx1"/>
                </a:solidFill>
              </a:defRPr>
            </a:lvl1pPr>
            <a:lvl2pPr marL="1058471" indent="0" algn="ctr">
              <a:buNone/>
            </a:lvl2pPr>
            <a:lvl3pPr marL="2116939" indent="0" algn="ctr">
              <a:buNone/>
            </a:lvl3pPr>
            <a:lvl4pPr marL="3175409" indent="0" algn="ctr">
              <a:buNone/>
            </a:lvl4pPr>
            <a:lvl5pPr marL="4233879" indent="0" algn="ctr">
              <a:buNone/>
            </a:lvl5pPr>
            <a:lvl6pPr marL="5292349" indent="0" algn="ctr">
              <a:buNone/>
            </a:lvl6pPr>
            <a:lvl7pPr marL="6350818" indent="0" algn="ctr">
              <a:buNone/>
            </a:lvl7pPr>
            <a:lvl8pPr marL="7409288" indent="0" algn="ctr">
              <a:buNone/>
            </a:lvl8pPr>
            <a:lvl9pPr marL="8467758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A985DF-B91E-41D8-AD34-3449F92A8707}" type="datetimeFigureOut">
              <a:rPr lang="en-US"/>
              <a:pPr>
                <a:defRPr/>
              </a:pPr>
              <a:t>9/19/2023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2E0D10-6C49-41F2-8248-B35953CFF8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8540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44E5-136D-4A69-8F3F-7C7B8EC14D65}" type="datetimeFigureOut">
              <a:rPr lang="en-US"/>
              <a:pPr>
                <a:defRPr/>
              </a:pPr>
              <a:t>9/19/2023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AF99-FB7E-4568-B381-78B375D76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5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5276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913"/>
            <a:ext cx="11058007" cy="1064133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2600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1" y="1"/>
            <a:ext cx="14108913" cy="12155270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260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007" y="2297004"/>
            <a:ext cx="7560945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0"/>
            <a:ext cx="7019925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7" y="7840981"/>
            <a:ext cx="8189914" cy="21002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7" y="0"/>
            <a:ext cx="3509964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9" y="7803060"/>
            <a:ext cx="5350254" cy="47985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8" y="7840981"/>
            <a:ext cx="4094956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7" y="2520316"/>
            <a:ext cx="8189914" cy="53206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7" y="3220403"/>
            <a:ext cx="8189914" cy="4620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4" y="7840981"/>
            <a:ext cx="12674865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7" y="7840981"/>
            <a:ext cx="1364985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30" y="4480561"/>
            <a:ext cx="14429846" cy="33604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30" y="3920490"/>
            <a:ext cx="14429846" cy="39204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5" y="7840981"/>
            <a:ext cx="350996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8011"/>
            <a:ext cx="21762579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6" y="1251409"/>
            <a:ext cx="69063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79" y="1251409"/>
            <a:ext cx="6906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5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3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6" y="1251409"/>
            <a:ext cx="93435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698"/>
            <a:ext cx="14632643" cy="1796131"/>
          </a:xfrm>
        </p:spPr>
        <p:txBody>
          <a:bodyPr lIns="175891" bIns="0"/>
          <a:lstStyle>
            <a:lvl1pPr marL="127016" indent="0">
              <a:buNone/>
              <a:defRPr sz="4658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4116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8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918"/>
            <a:ext cx="20872578" cy="1428178"/>
          </a:xfrm>
        </p:spPr>
        <p:txBody>
          <a:bodyPr tIns="136804"/>
          <a:lstStyle>
            <a:lvl1pPr algn="l">
              <a:buNone/>
              <a:defRPr sz="8774" b="0" cap="none" spc="-348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F2AFD-0DF0-449F-9478-B32A4C0472A6}" type="datetimeFigureOut">
              <a:rPr lang="en-US"/>
              <a:pPr>
                <a:defRPr/>
              </a:pPr>
              <a:t>9/19/2023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93555D-3F42-4FC9-93D4-FD7A3EA0AB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5738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918"/>
            <a:ext cx="21059775" cy="16802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70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6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066F-37E4-483B-837A-941A303A7BF3}" type="datetimeFigureOut">
              <a:rPr lang="en-US"/>
              <a:pPr>
                <a:defRPr/>
              </a:pPr>
              <a:t>9/19/2023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A815D-8E88-440D-A01A-FDA9C525F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694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8011"/>
            <a:ext cx="22692882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409"/>
            <a:ext cx="1178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5" y="1251409"/>
            <a:ext cx="69063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6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9" y="1251409"/>
            <a:ext cx="203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409"/>
            <a:ext cx="93438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8" y="940918"/>
            <a:ext cx="19889789" cy="1680210"/>
          </a:xfrm>
        </p:spPr>
        <p:txBody>
          <a:bodyPr/>
          <a:lstStyle>
            <a:lvl1pPr>
              <a:defRPr sz="9207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5417"/>
            <a:ext cx="10338954" cy="1175562"/>
          </a:xfrm>
        </p:spPr>
        <p:txBody>
          <a:bodyPr anchor="ctr"/>
          <a:lstStyle>
            <a:lvl1pPr marL="169355" indent="0" algn="l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5417"/>
            <a:ext cx="10343014" cy="1175562"/>
          </a:xfrm>
        </p:spPr>
        <p:txBody>
          <a:bodyPr anchor="ctr"/>
          <a:lstStyle>
            <a:lvl1pPr marL="169355" indent="0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8482"/>
            <a:ext cx="1033895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8482"/>
            <a:ext cx="1034301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F9B495-C2B0-42E5-8AB3-2251814308AC}" type="datetimeFigureOut">
              <a:rPr lang="en-US"/>
              <a:pPr>
                <a:defRPr/>
              </a:pPr>
              <a:t>9/19/2023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2539BE-F85E-4391-A94B-E974EDA3AC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91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918"/>
            <a:ext cx="19889789" cy="1680210"/>
          </a:xfrm>
        </p:spPr>
        <p:txBody>
          <a:bodyPr/>
          <a:lstStyle>
            <a:lvl1pPr>
              <a:defRPr sz="9207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79A3-F9CB-4682-A2FC-ADC14FEF8660}" type="datetimeFigureOut">
              <a:rPr lang="en-US"/>
              <a:pPr>
                <a:defRPr/>
              </a:pPr>
              <a:t>9/19/2023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3FEF-D3A2-4532-AD11-F1816D624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45388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C50D-8F48-49FB-9C44-BFEE2B7716D3}" type="datetimeFigureOut">
              <a:rPr lang="en-US"/>
              <a:pPr>
                <a:defRPr/>
              </a:pPr>
              <a:t>9/19/2023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CF7C-AC5E-4BE3-B885-C3A7294F4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259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730"/>
            <a:ext cx="21059775" cy="2135267"/>
          </a:xfrm>
        </p:spPr>
        <p:txBody>
          <a:bodyPr anchor="ctr"/>
          <a:lstStyle>
            <a:lvl1pPr algn="l">
              <a:buNone/>
              <a:defRPr sz="8341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997"/>
            <a:ext cx="6434931" cy="8401050"/>
          </a:xfrm>
        </p:spPr>
        <p:txBody>
          <a:bodyPr/>
          <a:lstStyle>
            <a:lvl1pPr marL="127016" indent="0">
              <a:buNone/>
              <a:defRPr sz="4116"/>
            </a:lvl1pPr>
            <a:lvl2pPr>
              <a:buNone/>
              <a:defRPr sz="2708"/>
            </a:lvl2pPr>
            <a:lvl3pPr>
              <a:buNone/>
              <a:defRPr sz="2275"/>
            </a:lvl3pPr>
            <a:lvl4pPr>
              <a:buNone/>
              <a:defRPr sz="2058"/>
            </a:lvl4pPr>
            <a:lvl5pPr>
              <a:buNone/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997"/>
            <a:ext cx="14039850" cy="8401050"/>
          </a:xfrm>
        </p:spPr>
        <p:txBody>
          <a:bodyPr/>
          <a:lstStyle>
            <a:lvl1pPr>
              <a:defRPr sz="7474"/>
            </a:lvl1pPr>
            <a:lvl2pPr>
              <a:defRPr sz="6499"/>
            </a:lvl2pPr>
            <a:lvl3pPr>
              <a:defRPr sz="5633"/>
            </a:lvl3pPr>
            <a:lvl4pPr>
              <a:defRPr sz="4658"/>
            </a:lvl4pPr>
            <a:lvl5pPr>
              <a:defRPr sz="46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FE6E-3C87-4543-B1ED-D809CEF90371}" type="datetimeFigureOut">
              <a:rPr lang="en-US"/>
              <a:pPr>
                <a:defRPr/>
              </a:pPr>
              <a:t>9/19/2023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85DD-D278-4227-9585-A1D1E1B1BD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2489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2"/>
            <a:ext cx="22461324" cy="34508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5" y="3462517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54" y="2193892"/>
            <a:ext cx="24211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51" y="2473927"/>
            <a:ext cx="24211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71" y="2663534"/>
            <a:ext cx="24211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326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31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5" y="810802"/>
            <a:ext cx="17549814" cy="1289463"/>
          </a:xfrm>
        </p:spPr>
        <p:txBody>
          <a:bodyPr anchor="b"/>
          <a:lstStyle>
            <a:lvl1pPr algn="l">
              <a:buNone/>
              <a:defRPr sz="4874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3" y="3479824"/>
            <a:ext cx="22463760" cy="911426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474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5" y="2113389"/>
            <a:ext cx="17549814" cy="1260158"/>
          </a:xfrm>
        </p:spPr>
        <p:txBody>
          <a:bodyPr/>
          <a:lstStyle>
            <a:lvl1pPr marL="63509" indent="0">
              <a:spcBef>
                <a:spcPts val="0"/>
              </a:spcBef>
              <a:buNone/>
              <a:defRPr sz="3250">
                <a:solidFill>
                  <a:srgbClr val="FFFFFF"/>
                </a:solidFill>
              </a:defRPr>
            </a:lvl1pPr>
            <a:lvl2pPr>
              <a:defRPr sz="2708"/>
            </a:lvl2pPr>
            <a:lvl3pPr>
              <a:defRPr sz="2275"/>
            </a:lvl3pPr>
            <a:lvl4pPr>
              <a:defRPr sz="2058"/>
            </a:lvl4pPr>
            <a:lvl5pPr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99"/>
            <a:ext cx="5459942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FC8E21-05BC-4F45-8B9A-B8AAF53CD13C}" type="datetimeFigureOut">
              <a:rPr lang="en-US"/>
              <a:pPr>
                <a:defRPr/>
              </a:pPr>
              <a:t>9/19/2023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99"/>
            <a:ext cx="14234848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99"/>
            <a:ext cx="1169989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28095-AC5D-4209-AC4E-EB141635F4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2620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6181-8BC4-4D14-9541-2FE822BBEDC7}" type="datetimeFigureOut">
              <a:rPr lang="en-US"/>
              <a:pPr>
                <a:defRPr/>
              </a:pPr>
              <a:t>9/19/2023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443F3-F40B-4A5B-B835-B874AE806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636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652"/>
            <a:ext cx="5069946" cy="1075217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652"/>
            <a:ext cx="15014840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61F4-AEE0-4F77-9BF8-A1E9531756F1}" type="datetimeFigureOut">
              <a:rPr lang="en-US"/>
              <a:pPr>
                <a:defRPr/>
              </a:pPr>
              <a:t>9/19/2023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B546-2E3F-4658-B8C6-E8B5A6580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2210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665"/>
            <a:ext cx="19889788" cy="2701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40892"/>
            <a:ext cx="16379825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20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36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600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720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840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961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2148-D1C5-45C5-A77B-995C194A19E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5873-7715-4B14-B60C-EB96523F462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40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6026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96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7" y="502541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7003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29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43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9" y="504649"/>
            <a:ext cx="21059776" cy="2100263"/>
          </a:xfrm>
          <a:prstGeom prst="rect">
            <a:avLst/>
          </a:prstGeom>
        </p:spPr>
        <p:txBody>
          <a:bodyPr vert="horz" lIns="124386" tIns="62193" rIns="124386" bIns="6219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9" y="2940381"/>
            <a:ext cx="21059776" cy="8316457"/>
          </a:xfrm>
          <a:prstGeom prst="rect">
            <a:avLst/>
          </a:prstGeom>
        </p:spPr>
        <p:txBody>
          <a:bodyPr vert="horz" lIns="124386" tIns="62193" rIns="124386" bIns="6219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80605"/>
            <a:ext cx="5459942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7" y="11680605"/>
            <a:ext cx="7409921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80605"/>
            <a:ext cx="5459942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9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347347" rtl="0" eaLnBrk="1" latinLnBrk="0" hangingPunct="1">
        <a:spcBef>
          <a:spcPct val="0"/>
        </a:spcBef>
        <a:buNone/>
        <a:defRPr sz="6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5255" indent="-505255" algn="l" defTabSz="1347347" rtl="0" eaLnBrk="1" latinLnBrk="0" hangingPunct="1">
        <a:spcBef>
          <a:spcPct val="20000"/>
        </a:spcBef>
        <a:buFont typeface="Arial" pitchFamily="34" charset="0"/>
        <a:buChar char="•"/>
        <a:defRPr sz="4766" kern="1200">
          <a:solidFill>
            <a:schemeClr val="tx1"/>
          </a:solidFill>
          <a:latin typeface="+mn-lt"/>
          <a:ea typeface="+mn-ea"/>
          <a:cs typeface="+mn-cs"/>
        </a:defRPr>
      </a:lvl1pPr>
      <a:lvl2pPr marL="1094720" indent="-421046" algn="l" defTabSz="1347347" rtl="0" eaLnBrk="1" latinLnBrk="0" hangingPunct="1">
        <a:spcBef>
          <a:spcPct val="20000"/>
        </a:spcBef>
        <a:buFont typeface="Arial" pitchFamily="34" charset="0"/>
        <a:buChar char="–"/>
        <a:defRPr sz="4116" kern="1200">
          <a:solidFill>
            <a:schemeClr val="tx1"/>
          </a:solidFill>
          <a:latin typeface="+mn-lt"/>
          <a:ea typeface="+mn-ea"/>
          <a:cs typeface="+mn-cs"/>
        </a:defRPr>
      </a:lvl2pPr>
      <a:lvl3pPr marL="1684184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3575" kern="1200">
          <a:solidFill>
            <a:schemeClr val="tx1"/>
          </a:solidFill>
          <a:latin typeface="+mn-lt"/>
          <a:ea typeface="+mn-ea"/>
          <a:cs typeface="+mn-cs"/>
        </a:defRPr>
      </a:lvl3pPr>
      <a:lvl4pPr marL="2357858" indent="-336837" algn="l" defTabSz="1347347" rtl="0" eaLnBrk="1" latinLnBrk="0" hangingPunct="1">
        <a:spcBef>
          <a:spcPct val="20000"/>
        </a:spcBef>
        <a:buFont typeface="Arial" pitchFamily="34" charset="0"/>
        <a:buChar char="–"/>
        <a:defRPr sz="2925" kern="1200">
          <a:solidFill>
            <a:schemeClr val="tx1"/>
          </a:solidFill>
          <a:latin typeface="+mn-lt"/>
          <a:ea typeface="+mn-ea"/>
          <a:cs typeface="+mn-cs"/>
        </a:defRPr>
      </a:lvl4pPr>
      <a:lvl5pPr marL="3031531" indent="-336837" algn="l" defTabSz="1347347" rtl="0" eaLnBrk="1" latinLnBrk="0" hangingPunct="1">
        <a:spcBef>
          <a:spcPct val="20000"/>
        </a:spcBef>
        <a:buFont typeface="Arial" pitchFamily="34" charset="0"/>
        <a:buChar char="»"/>
        <a:defRPr sz="2925" kern="1200">
          <a:solidFill>
            <a:schemeClr val="tx1"/>
          </a:solidFill>
          <a:latin typeface="+mn-lt"/>
          <a:ea typeface="+mn-ea"/>
          <a:cs typeface="+mn-cs"/>
        </a:defRPr>
      </a:lvl5pPr>
      <a:lvl6pPr marL="3705205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6pPr>
      <a:lvl7pPr marL="4378879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7pPr>
      <a:lvl8pPr marL="5052553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8pPr>
      <a:lvl9pPr marL="5726226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649"/>
            <a:ext cx="21059776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40370"/>
            <a:ext cx="21059776" cy="8316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5603"/>
            <a:ext cx="5459942" cy="87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l">
              <a:defRPr sz="2058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7" y="11475603"/>
            <a:ext cx="7409921" cy="87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>
              <a:defRPr sz="2058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5603"/>
            <a:ext cx="5459942" cy="87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r">
              <a:defRPr sz="2058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15707E-CC93-4D19-8B83-8154582B80C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69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5pPr>
      <a:lvl6pPr marL="673673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6pPr>
      <a:lvl7pPr marL="1347347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7pPr>
      <a:lvl8pPr marL="2021020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8pPr>
      <a:lvl9pPr marL="2694695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9pPr>
    </p:titleStyle>
    <p:bodyStyle>
      <a:lvl1pPr marL="505255" indent="-505255" algn="l" rtl="0" eaLnBrk="0" fontAlgn="base" hangingPunct="0">
        <a:spcBef>
          <a:spcPct val="20000"/>
        </a:spcBef>
        <a:spcAft>
          <a:spcPct val="0"/>
        </a:spcAft>
        <a:buChar char="•"/>
        <a:defRPr sz="4766">
          <a:solidFill>
            <a:schemeClr val="tx1"/>
          </a:solidFill>
          <a:latin typeface="+mn-lt"/>
          <a:ea typeface="+mn-ea"/>
          <a:cs typeface="+mn-cs"/>
        </a:defRPr>
      </a:lvl1pPr>
      <a:lvl2pPr marL="1094720" indent="-421046" algn="l" rtl="0" eaLnBrk="0" fontAlgn="base" hangingPunct="0">
        <a:spcBef>
          <a:spcPct val="20000"/>
        </a:spcBef>
        <a:spcAft>
          <a:spcPct val="0"/>
        </a:spcAft>
        <a:buChar char="–"/>
        <a:defRPr sz="4116">
          <a:solidFill>
            <a:schemeClr val="tx1"/>
          </a:solidFill>
          <a:latin typeface="+mn-lt"/>
        </a:defRPr>
      </a:lvl2pPr>
      <a:lvl3pPr marL="1684184" indent="-336837" algn="l" rtl="0" eaLnBrk="0" fontAlgn="base" hangingPunct="0">
        <a:spcBef>
          <a:spcPct val="20000"/>
        </a:spcBef>
        <a:spcAft>
          <a:spcPct val="0"/>
        </a:spcAft>
        <a:buChar char="•"/>
        <a:defRPr sz="3575">
          <a:solidFill>
            <a:schemeClr val="tx1"/>
          </a:solidFill>
          <a:latin typeface="+mn-lt"/>
        </a:defRPr>
      </a:lvl3pPr>
      <a:lvl4pPr marL="2357858" indent="-336837" algn="l" rtl="0" eaLnBrk="0" fontAlgn="base" hangingPunct="0">
        <a:spcBef>
          <a:spcPct val="20000"/>
        </a:spcBef>
        <a:spcAft>
          <a:spcPct val="0"/>
        </a:spcAft>
        <a:buChar char="–"/>
        <a:defRPr sz="2925">
          <a:solidFill>
            <a:schemeClr val="tx1"/>
          </a:solidFill>
          <a:latin typeface="+mn-lt"/>
        </a:defRPr>
      </a:lvl4pPr>
      <a:lvl5pPr marL="3031531" indent="-336837" algn="l" rtl="0" eaLnBrk="0" fontAlgn="base" hangingPunct="0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5pPr>
      <a:lvl6pPr marL="3705205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6pPr>
      <a:lvl7pPr marL="4378879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7pPr>
      <a:lvl8pPr marL="5052553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8pPr>
      <a:lvl9pPr marL="5726226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649"/>
            <a:ext cx="21059776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4386" tIns="62193" rIns="124386" bIns="621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40370"/>
            <a:ext cx="21059776" cy="831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5603"/>
            <a:ext cx="545994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>
              <a:defRPr sz="2058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7" y="11475603"/>
            <a:ext cx="7409921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ctr">
              <a:defRPr sz="2058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5603"/>
            <a:ext cx="545994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r">
              <a:defRPr sz="2058"/>
            </a:lvl1pPr>
          </a:lstStyle>
          <a:p>
            <a:pPr>
              <a:defRPr/>
            </a:pPr>
            <a:fld id="{850830BF-B8E2-4ED4-8B8D-D2D309F515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8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5pPr>
      <a:lvl6pPr marL="673673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6pPr>
      <a:lvl7pPr marL="1347347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7pPr>
      <a:lvl8pPr marL="2021020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8pPr>
      <a:lvl9pPr marL="2694695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9pPr>
    </p:titleStyle>
    <p:bodyStyle>
      <a:lvl1pPr marL="505255" indent="-505255" algn="l" rtl="0" eaLnBrk="0" fontAlgn="base" hangingPunct="0">
        <a:spcBef>
          <a:spcPct val="20000"/>
        </a:spcBef>
        <a:spcAft>
          <a:spcPct val="0"/>
        </a:spcAft>
        <a:buChar char="•"/>
        <a:defRPr sz="4766">
          <a:solidFill>
            <a:schemeClr val="tx1"/>
          </a:solidFill>
          <a:latin typeface="+mn-lt"/>
          <a:ea typeface="+mn-ea"/>
          <a:cs typeface="+mn-cs"/>
        </a:defRPr>
      </a:lvl1pPr>
      <a:lvl2pPr marL="1094720" indent="-421046" algn="l" rtl="0" eaLnBrk="0" fontAlgn="base" hangingPunct="0">
        <a:spcBef>
          <a:spcPct val="20000"/>
        </a:spcBef>
        <a:spcAft>
          <a:spcPct val="0"/>
        </a:spcAft>
        <a:buChar char="–"/>
        <a:defRPr sz="4116">
          <a:solidFill>
            <a:schemeClr val="tx1"/>
          </a:solidFill>
          <a:latin typeface="+mn-lt"/>
        </a:defRPr>
      </a:lvl2pPr>
      <a:lvl3pPr marL="1684184" indent="-336837" algn="l" rtl="0" eaLnBrk="0" fontAlgn="base" hangingPunct="0">
        <a:spcBef>
          <a:spcPct val="20000"/>
        </a:spcBef>
        <a:spcAft>
          <a:spcPct val="0"/>
        </a:spcAft>
        <a:buChar char="•"/>
        <a:defRPr sz="3575">
          <a:solidFill>
            <a:schemeClr val="tx1"/>
          </a:solidFill>
          <a:latin typeface="+mn-lt"/>
        </a:defRPr>
      </a:lvl3pPr>
      <a:lvl4pPr marL="2357858" indent="-336837" algn="l" rtl="0" eaLnBrk="0" fontAlgn="base" hangingPunct="0">
        <a:spcBef>
          <a:spcPct val="20000"/>
        </a:spcBef>
        <a:spcAft>
          <a:spcPct val="0"/>
        </a:spcAft>
        <a:buChar char="–"/>
        <a:defRPr sz="2925">
          <a:solidFill>
            <a:schemeClr val="tx1"/>
          </a:solidFill>
          <a:latin typeface="+mn-lt"/>
        </a:defRPr>
      </a:lvl4pPr>
      <a:lvl5pPr marL="3031531" indent="-336837" algn="l" rtl="0" eaLnBrk="0" fontAlgn="base" hangingPunct="0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5pPr>
      <a:lvl6pPr marL="3705205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6pPr>
      <a:lvl7pPr marL="4378879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7pPr>
      <a:lvl8pPr marL="5052553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8pPr>
      <a:lvl9pPr marL="5726226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649"/>
            <a:ext cx="21059776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40381"/>
            <a:ext cx="21059776" cy="831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5603"/>
            <a:ext cx="545994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>
              <a:defRPr sz="2058" i="1">
                <a:solidFill>
                  <a:srgbClr val="FFFFFF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7" y="11475603"/>
            <a:ext cx="7409921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ctr">
              <a:defRPr sz="2058" i="1">
                <a:solidFill>
                  <a:srgbClr val="FFFFFF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5603"/>
            <a:ext cx="545994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r">
              <a:defRPr sz="2058" i="1">
                <a:solidFill>
                  <a:srgbClr val="FFFFFF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CC7141-9BFA-4305-9941-619EFD8E22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9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itchFamily="18" charset="0"/>
        </a:defRPr>
      </a:lvl5pPr>
      <a:lvl6pPr marL="673673" algn="ctr" rtl="0" eaLnBrk="1" fontAlgn="base" hangingPunct="1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6pPr>
      <a:lvl7pPr marL="1347347" algn="ctr" rtl="0" eaLnBrk="1" fontAlgn="base" hangingPunct="1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7pPr>
      <a:lvl8pPr marL="2021020" algn="ctr" rtl="0" eaLnBrk="1" fontAlgn="base" hangingPunct="1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8pPr>
      <a:lvl9pPr marL="2694695" algn="ctr" rtl="0" eaLnBrk="1" fontAlgn="base" hangingPunct="1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9pPr>
    </p:titleStyle>
    <p:bodyStyle>
      <a:lvl1pPr marL="505255" indent="-505255" algn="l" rtl="0" eaLnBrk="0" fontAlgn="base" hangingPunct="0">
        <a:spcBef>
          <a:spcPct val="20000"/>
        </a:spcBef>
        <a:spcAft>
          <a:spcPct val="0"/>
        </a:spcAft>
        <a:buChar char="•"/>
        <a:defRPr sz="4766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1094720" indent="-421046" algn="l" rtl="0" eaLnBrk="0" fontAlgn="base" hangingPunct="0">
        <a:spcBef>
          <a:spcPct val="20000"/>
        </a:spcBef>
        <a:spcAft>
          <a:spcPct val="0"/>
        </a:spcAft>
        <a:buChar char="–"/>
        <a:defRPr sz="4116">
          <a:solidFill>
            <a:schemeClr val="tx1"/>
          </a:solidFill>
          <a:latin typeface="Times New Roman" panose="02020603050405020304" pitchFamily="18" charset="0"/>
        </a:defRPr>
      </a:lvl2pPr>
      <a:lvl3pPr marL="1684184" indent="-336837" algn="l" rtl="0" eaLnBrk="0" fontAlgn="base" hangingPunct="0">
        <a:spcBef>
          <a:spcPct val="20000"/>
        </a:spcBef>
        <a:spcAft>
          <a:spcPct val="0"/>
        </a:spcAft>
        <a:buChar char="•"/>
        <a:defRPr sz="3575">
          <a:solidFill>
            <a:schemeClr val="tx1"/>
          </a:solidFill>
          <a:latin typeface="Times New Roman" panose="02020603050405020304" pitchFamily="18" charset="0"/>
        </a:defRPr>
      </a:lvl3pPr>
      <a:lvl4pPr marL="2357858" indent="-336837" algn="l" rtl="0" eaLnBrk="0" fontAlgn="base" hangingPunct="0">
        <a:spcBef>
          <a:spcPct val="20000"/>
        </a:spcBef>
        <a:spcAft>
          <a:spcPct val="0"/>
        </a:spcAft>
        <a:buChar char="–"/>
        <a:defRPr sz="2925">
          <a:solidFill>
            <a:schemeClr val="tx1"/>
          </a:solidFill>
          <a:latin typeface="Times New Roman" panose="02020603050405020304" pitchFamily="18" charset="0"/>
        </a:defRPr>
      </a:lvl4pPr>
      <a:lvl5pPr marL="3031531" indent="-336837" algn="l" rtl="0" eaLnBrk="0" fontAlgn="base" hangingPunct="0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Times New Roman" panose="02020603050405020304" pitchFamily="18" charset="0"/>
        </a:defRPr>
      </a:lvl5pPr>
      <a:lvl6pPr marL="3705205" indent="-336837" algn="l" rtl="0" eaLnBrk="1" fontAlgn="base" hangingPunct="1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6pPr>
      <a:lvl7pPr marL="4378879" indent="-336837" algn="l" rtl="0" eaLnBrk="1" fontAlgn="base" hangingPunct="1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7pPr>
      <a:lvl8pPr marL="5052553" indent="-336837" algn="l" rtl="0" eaLnBrk="1" fontAlgn="base" hangingPunct="1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8pPr>
      <a:lvl9pPr marL="5726226" indent="-336837" algn="l" rtl="0" eaLnBrk="1" fontAlgn="base" hangingPunct="1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9" y="504649"/>
            <a:ext cx="21059776" cy="2100263"/>
          </a:xfrm>
          <a:prstGeom prst="rect">
            <a:avLst/>
          </a:prstGeom>
        </p:spPr>
        <p:txBody>
          <a:bodyPr vert="horz" lIns="124386" tIns="62193" rIns="124386" bIns="6219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9" y="2940370"/>
            <a:ext cx="21059776" cy="8316457"/>
          </a:xfrm>
          <a:prstGeom prst="rect">
            <a:avLst/>
          </a:prstGeom>
        </p:spPr>
        <p:txBody>
          <a:bodyPr vert="horz" lIns="124386" tIns="62193" rIns="124386" bIns="6219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9796"/>
            <a:ext cx="5459942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7" y="11679796"/>
            <a:ext cx="7409921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9796"/>
            <a:ext cx="5459942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27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1347347" rtl="0" eaLnBrk="1" latinLnBrk="0" hangingPunct="1">
        <a:spcBef>
          <a:spcPct val="0"/>
        </a:spcBef>
        <a:buNone/>
        <a:defRPr sz="6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5255" indent="-505255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4766" kern="1200">
          <a:solidFill>
            <a:schemeClr val="tx1"/>
          </a:solidFill>
          <a:latin typeface="+mn-lt"/>
          <a:ea typeface="+mn-ea"/>
          <a:cs typeface="+mn-cs"/>
        </a:defRPr>
      </a:lvl1pPr>
      <a:lvl2pPr marL="1094720" indent="-421046" algn="l" defTabSz="1347347" rtl="0" eaLnBrk="1" latinLnBrk="0" hangingPunct="1">
        <a:spcBef>
          <a:spcPct val="20000"/>
        </a:spcBef>
        <a:buFont typeface="Arial" panose="020B0604020202020204" pitchFamily="34" charset="0"/>
        <a:buChar char="–"/>
        <a:defRPr sz="4116" kern="1200">
          <a:solidFill>
            <a:schemeClr val="tx1"/>
          </a:solidFill>
          <a:latin typeface="+mn-lt"/>
          <a:ea typeface="+mn-ea"/>
          <a:cs typeface="+mn-cs"/>
        </a:defRPr>
      </a:lvl2pPr>
      <a:lvl3pPr marL="1684184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3575" kern="1200">
          <a:solidFill>
            <a:schemeClr val="tx1"/>
          </a:solidFill>
          <a:latin typeface="+mn-lt"/>
          <a:ea typeface="+mn-ea"/>
          <a:cs typeface="+mn-cs"/>
        </a:defRPr>
      </a:lvl3pPr>
      <a:lvl4pPr marL="2357858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–"/>
        <a:defRPr sz="2925" kern="1200">
          <a:solidFill>
            <a:schemeClr val="tx1"/>
          </a:solidFill>
          <a:latin typeface="+mn-lt"/>
          <a:ea typeface="+mn-ea"/>
          <a:cs typeface="+mn-cs"/>
        </a:defRPr>
      </a:lvl4pPr>
      <a:lvl5pPr marL="3031531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»"/>
        <a:defRPr sz="2925" kern="1200">
          <a:solidFill>
            <a:schemeClr val="tx1"/>
          </a:solidFill>
          <a:latin typeface="+mn-lt"/>
          <a:ea typeface="+mn-ea"/>
          <a:cs typeface="+mn-cs"/>
        </a:defRPr>
      </a:lvl5pPr>
      <a:lvl6pPr marL="3705205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6pPr>
      <a:lvl7pPr marL="4378879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7pPr>
      <a:lvl8pPr marL="5052553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8pPr>
      <a:lvl9pPr marL="5726226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202"/>
            <a:ext cx="19889789" cy="1680210"/>
          </a:xfrm>
          <a:prstGeom prst="rect">
            <a:avLst/>
          </a:prstGeom>
        </p:spPr>
        <p:txBody>
          <a:bodyPr vert="horz" lIns="195434" tIns="97717" rIns="195434" bIns="97717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743"/>
            <a:ext cx="19889789" cy="840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5434" tIns="97717" rIns="195434" bIns="97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90642"/>
            <a:ext cx="5459942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B7B867-3F0D-4D1B-9234-902E050350BD}" type="datetimeFigureOut">
              <a:rPr lang="en-US"/>
              <a:pPr>
                <a:defRPr/>
              </a:pPr>
              <a:t>9/19/2023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90642"/>
            <a:ext cx="14234848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90642"/>
            <a:ext cx="1169989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08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9142BB-28D4-4383-B28E-474669A16F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207" kern="1200" spc="-23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5pPr>
      <a:lvl6pPr marL="1058471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6pPr>
      <a:lvl7pPr marL="211693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7pPr>
      <a:lvl8pPr marL="317540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8pPr>
      <a:lvl9pPr marL="423387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9pPr>
      <a:extLst/>
    </p:titleStyle>
    <p:bodyStyle>
      <a:lvl1pPr marL="951889" indent="-793852" algn="l" rtl="0" eaLnBrk="0" fontAlgn="base" hangingPunct="0">
        <a:spcBef>
          <a:spcPts val="1622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932" kern="1200">
          <a:solidFill>
            <a:schemeClr val="tx1"/>
          </a:solidFill>
          <a:latin typeface="+mn-lt"/>
          <a:ea typeface="+mn-ea"/>
          <a:cs typeface="+mn-cs"/>
        </a:defRPr>
      </a:lvl1pPr>
      <a:lvl2pPr marL="1712663" indent="-66154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6066" kern="1200">
          <a:solidFill>
            <a:schemeClr val="tx1"/>
          </a:solidFill>
          <a:latin typeface="+mn-lt"/>
          <a:ea typeface="+mn-ea"/>
          <a:cs typeface="+mn-cs"/>
        </a:defRPr>
      </a:lvl2pPr>
      <a:lvl3pPr marL="2304378" indent="-52923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633" kern="1200">
          <a:solidFill>
            <a:schemeClr val="tx1"/>
          </a:solidFill>
          <a:latin typeface="+mn-lt"/>
          <a:ea typeface="+mn-ea"/>
          <a:cs typeface="+mn-cs"/>
        </a:defRPr>
      </a:lvl3pPr>
      <a:lvl4pPr marL="2918142" indent="-529235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5091" kern="1200">
          <a:solidFill>
            <a:schemeClr val="tx1"/>
          </a:solidFill>
          <a:latin typeface="+mn-lt"/>
          <a:ea typeface="+mn-ea"/>
          <a:cs typeface="+mn-cs"/>
        </a:defRPr>
      </a:lvl4pPr>
      <a:lvl5pPr marL="3429003" indent="-485133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658" kern="1200">
          <a:solidFill>
            <a:schemeClr val="tx1"/>
          </a:solidFill>
          <a:latin typeface="+mn-lt"/>
          <a:ea typeface="+mn-ea"/>
          <a:cs typeface="+mn-cs"/>
        </a:defRPr>
      </a:lvl5pPr>
      <a:lvl6pPr marL="3958677" indent="-48689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4116" kern="1200">
          <a:solidFill>
            <a:schemeClr val="tx1"/>
          </a:solidFill>
          <a:latin typeface="+mn-lt"/>
          <a:ea typeface="+mn-ea"/>
          <a:cs typeface="+mn-cs"/>
        </a:defRPr>
      </a:lvl6pPr>
      <a:lvl7pPr marL="4403234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7pPr>
      <a:lvl8pPr marL="4847791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8pPr>
      <a:lvl9pPr marL="5292349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584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169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1754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2338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2923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3508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409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4677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940370"/>
            <a:ext cx="21059775" cy="8316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9797"/>
            <a:ext cx="5459942" cy="670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22148-D1C5-45C5-A77B-995C194A19E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5" y="11679797"/>
            <a:ext cx="7409921" cy="670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9797"/>
            <a:ext cx="5459942" cy="670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5873-7715-4B14-B60C-EB96523F462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8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</p:sldLayoutIdLst>
  <p:txStyles>
    <p:titleStyle>
      <a:lvl1pPr algn="ctr" defTabSz="2240280" rtl="0" eaLnBrk="1" latinLnBrk="0" hangingPunct="1">
        <a:spcBef>
          <a:spcPct val="0"/>
        </a:spcBef>
        <a:buNone/>
        <a:defRPr sz="107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40105" indent="-840105" algn="l" defTabSz="2240280" rtl="0" eaLnBrk="1" latinLnBrk="0" hangingPunct="1">
        <a:spcBef>
          <a:spcPct val="20000"/>
        </a:spcBef>
        <a:buFont typeface="Arial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1pPr>
      <a:lvl2pPr marL="1820228" indent="-700088" algn="l" defTabSz="2240280" rtl="0" eaLnBrk="1" latinLnBrk="0" hangingPunct="1">
        <a:spcBef>
          <a:spcPct val="20000"/>
        </a:spcBef>
        <a:buFont typeface="Arial" pitchFamily="34" charset="0"/>
        <a:buChar char="–"/>
        <a:defRPr sz="6860" kern="1200">
          <a:solidFill>
            <a:schemeClr val="tx1"/>
          </a:solidFill>
          <a:latin typeface="+mn-lt"/>
          <a:ea typeface="+mn-ea"/>
          <a:cs typeface="+mn-cs"/>
        </a:defRPr>
      </a:lvl2pPr>
      <a:lvl3pPr marL="280035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3pPr>
      <a:lvl4pPr marL="3920490" indent="-560070" algn="l" defTabSz="2240280" rtl="0" eaLnBrk="1" latinLnBrk="0" hangingPunct="1">
        <a:spcBef>
          <a:spcPct val="20000"/>
        </a:spcBef>
        <a:buFont typeface="Arial" pitchFamily="34" charset="0"/>
        <a:buChar char="–"/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40630" indent="-560070" algn="l" defTabSz="2240280" rtl="0" eaLnBrk="1" latinLnBrk="0" hangingPunct="1">
        <a:spcBef>
          <a:spcPct val="20000"/>
        </a:spcBef>
        <a:buFont typeface="Arial" pitchFamily="34" charset="0"/>
        <a:buChar char="»"/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6077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28091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52119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1pPr>
      <a:lvl2pPr marL="112014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2pPr>
      <a:lvl3pPr marL="224028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4pPr>
      <a:lvl5pPr marL="448056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5pPr>
      <a:lvl6pPr marL="560070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6pPr>
      <a:lvl7pPr marL="672084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7pPr>
      <a:lvl8pPr marL="784098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8pPr>
      <a:lvl9pPr marL="896112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429" y="-448543"/>
            <a:ext cx="23437179" cy="135900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462" y="9109099"/>
            <a:ext cx="22692826" cy="2221447"/>
          </a:xfrm>
        </p:spPr>
        <p:txBody>
          <a:bodyPr vert="horz" lIns="0" tIns="0" rIns="0" bIns="0" rtlCol="0" anchor="b">
            <a:noAutofit/>
          </a:bodyPr>
          <a:lstStyle/>
          <a:p>
            <a:pPr algn="ctr"/>
            <a:r>
              <a:rPr kumimoji="0" lang="mt-MT" sz="16200" b="0" i="0" u="none" strike="noStrike" kern="1200" cap="none" spc="0" normalizeH="0" baseline="0" noProof="0" dirty="0">
                <a:ln w="3175">
                  <a:solidFill>
                    <a:prstClr val="white"/>
                  </a:solidFill>
                </a:ln>
                <a:solidFill>
                  <a:prstClr val="white"/>
                </a:solidFill>
                <a:effectLst>
                  <a:glow rad="228600">
                    <a:srgbClr val="000000"/>
                  </a:glow>
                </a:effectLst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Ħejju t-triq tal-Mulej,</a:t>
            </a:r>
          </a:p>
        </p:txBody>
      </p:sp>
      <p:sp>
        <p:nvSpPr>
          <p:cNvPr id="3" name="AutoShape 2" descr="Talents are superpowers"/>
          <p:cNvSpPr>
            <a:spLocks noChangeAspect="1" noChangeArrowheads="1"/>
          </p:cNvSpPr>
          <p:nvPr/>
        </p:nvSpPr>
        <p:spPr bwMode="auto">
          <a:xfrm>
            <a:off x="879634" y="-353933"/>
            <a:ext cx="746760" cy="74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24028" tIns="112014" rIns="224028" bIns="112014" numCol="1" anchor="t" anchorCtr="0" compatLnSpc="1">
            <a:prstTxWarp prst="textNoShape">
              <a:avLst/>
            </a:prstTxWarp>
          </a:bodyPr>
          <a:lstStyle/>
          <a:p>
            <a:endParaRPr lang="en-GB" sz="5880"/>
          </a:p>
        </p:txBody>
      </p:sp>
      <p:sp>
        <p:nvSpPr>
          <p:cNvPr id="5" name="AutoShape 4" descr="Talents are superpowers"/>
          <p:cNvSpPr>
            <a:spLocks noChangeAspect="1" noChangeArrowheads="1"/>
          </p:cNvSpPr>
          <p:nvPr/>
        </p:nvSpPr>
        <p:spPr bwMode="auto">
          <a:xfrm>
            <a:off x="1253014" y="19447"/>
            <a:ext cx="746760" cy="74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24028" tIns="112014" rIns="224028" bIns="112014" numCol="1" anchor="t" anchorCtr="0" compatLnSpc="1">
            <a:prstTxWarp prst="textNoShape">
              <a:avLst/>
            </a:prstTxWarp>
          </a:bodyPr>
          <a:lstStyle/>
          <a:p>
            <a:endParaRPr lang="en-GB" sz="588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4244D7-533A-9015-7929-75A636665E61}"/>
              </a:ext>
            </a:extLst>
          </p:cNvPr>
          <p:cNvSpPr txBox="1"/>
          <p:nvPr/>
        </p:nvSpPr>
        <p:spPr>
          <a:xfrm>
            <a:off x="11245516" y="444366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t-MT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7CCAE-C945-E964-351B-AB05DA0D8B65}"/>
              </a:ext>
            </a:extLst>
          </p:cNvPr>
          <p:cNvSpPr txBox="1"/>
          <p:nvPr/>
        </p:nvSpPr>
        <p:spPr>
          <a:xfrm>
            <a:off x="559223" y="-365185"/>
            <a:ext cx="19133540" cy="2477601"/>
          </a:xfrm>
          <a:prstGeom prst="rect">
            <a:avLst/>
          </a:prstGeom>
          <a:noFill/>
          <a:effectLst>
            <a:glow rad="127000">
              <a:schemeClr val="tx1">
                <a:alpha val="49000"/>
              </a:schemeClr>
            </a:glow>
            <a:outerShdw blurRad="50800" dist="50800" dir="5400000" sx="10000" sy="10000" algn="ctr" rotWithShape="0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r>
              <a:rPr lang="mt-MT" sz="15500" b="1" dirty="0">
                <a:effectLst>
                  <a:glow rad="101600">
                    <a:schemeClr val="bg1"/>
                  </a:glow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It-2 Ħadd tal-Avvent</a:t>
            </a:r>
          </a:p>
        </p:txBody>
      </p:sp>
    </p:spTree>
    <p:extLst>
      <p:ext uri="{BB962C8B-B14F-4D97-AF65-F5344CB8AC3E}">
        <p14:creationId xmlns:p14="http://schemas.microsoft.com/office/powerpoint/2010/main" val="3247650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1308337"/>
            <a:ext cx="22674841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int li tagħti l-aħbar it-tajba lil Ġerusalemm; għajjat, la tibżax.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Għid lill-ibliet ta’ Ġuda:</a:t>
            </a:r>
          </a:p>
        </p:txBody>
      </p:sp>
    </p:spTree>
    <p:extLst>
      <p:ext uri="{BB962C8B-B14F-4D97-AF65-F5344CB8AC3E}">
        <p14:creationId xmlns:p14="http://schemas.microsoft.com/office/powerpoint/2010/main" val="2488187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1308337"/>
            <a:ext cx="22674841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“Hawn hu Alla tagħkom!</a:t>
            </a:r>
          </a:p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Hawn hu Sidi l-Mulej, li ġej bil-qawwa, u jaħkem bil-qawwa ta’ driegħu.</a:t>
            </a:r>
          </a:p>
        </p:txBody>
      </p:sp>
    </p:spTree>
    <p:extLst>
      <p:ext uri="{BB962C8B-B14F-4D97-AF65-F5344CB8AC3E}">
        <p14:creationId xmlns:p14="http://schemas.microsoft.com/office/powerpoint/2010/main" val="2354595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Hawn hu bi ħlasu miegħu, u r-rebħa tiegħu quddiemu.</a:t>
            </a:r>
          </a:p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Bħal ragħaj li jirgħa </a:t>
            </a:r>
          </a:p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l-merħla tiegħu;</a:t>
            </a:r>
          </a:p>
        </p:txBody>
      </p:sp>
    </p:spTree>
    <p:extLst>
      <p:ext uri="{BB962C8B-B14F-4D97-AF65-F5344CB8AC3E}">
        <p14:creationId xmlns:p14="http://schemas.microsoft.com/office/powerpoint/2010/main" val="2054782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 driegħu jiġmagħha,</a:t>
            </a:r>
          </a:p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l-ħrief fi ħdanu jerfagħhom;</a:t>
            </a:r>
          </a:p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n-nagħaġ ireddgħu </a:t>
            </a:r>
          </a:p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bil-mod imexxihom”.</a:t>
            </a:r>
          </a:p>
        </p:txBody>
      </p:sp>
    </p:spTree>
    <p:extLst>
      <p:ext uri="{BB962C8B-B14F-4D97-AF65-F5344CB8AC3E}">
        <p14:creationId xmlns:p14="http://schemas.microsoft.com/office/powerpoint/2010/main" val="3022003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07305" y="3842473"/>
            <a:ext cx="22034448" cy="5060475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algn="ctr"/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Il-Kelma tal-Mulej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Irroddu ħajr lill Alla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420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491" y="30371"/>
            <a:ext cx="22480997" cy="259826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b="1" dirty="0">
                <a:solidFill>
                  <a:srgbClr val="191E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Salm </a:t>
            </a:r>
            <a:r>
              <a:rPr lang="en-US" sz="16000" b="1" dirty="0" err="1">
                <a:solidFill>
                  <a:srgbClr val="191E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Responsorjali</a:t>
            </a:r>
            <a:endParaRPr lang="en-US" sz="16000" b="1" dirty="0">
              <a:solidFill>
                <a:srgbClr val="191E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0B5ACC-6371-73AC-AC6A-B243EEDDCC4D}"/>
              </a:ext>
            </a:extLst>
          </p:cNvPr>
          <p:cNvSpPr txBox="1"/>
          <p:nvPr/>
        </p:nvSpPr>
        <p:spPr>
          <a:xfrm>
            <a:off x="322611" y="2412355"/>
            <a:ext cx="22754528" cy="9941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 </a:t>
            </a:r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Uri lilna, Mulej,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lvl="0" algn="ctr"/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it-tjieba tiegħek,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lvl="0" algn="ctr"/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s-salvazzjoni tiegħek agħtina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981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9678" y="1308337"/>
            <a:ext cx="22440394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nisma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 xi jgħid Alla;</a:t>
            </a:r>
          </a:p>
          <a:p>
            <a:pPr algn="ctr"/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il-Mulej is-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sliem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ixandar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poplu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ħbieb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tiegħu.</a:t>
            </a:r>
          </a:p>
        </p:txBody>
      </p:sp>
    </p:spTree>
    <p:extLst>
      <p:ext uri="{BB962C8B-B14F-4D97-AF65-F5344CB8AC3E}">
        <p14:creationId xmlns:p14="http://schemas.microsoft.com/office/powerpoint/2010/main" val="138348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7232"/>
            <a:ext cx="23399078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Qrib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hi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tassew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is-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salvazzjoni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tiegħu</a:t>
            </a:r>
          </a:p>
          <a:p>
            <a:pPr algn="ctr"/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 dawk li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jibżgħu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minnu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biex jgħammar is-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sebħ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f’artna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015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376" y="1308337"/>
            <a:ext cx="22480997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 Uri lilna, Mulej, </a:t>
            </a:r>
          </a:p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it-tjieba tiegħek, u </a:t>
            </a:r>
          </a:p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s-salvazzjoni tiegħek agħtina</a:t>
            </a:r>
          </a:p>
        </p:txBody>
      </p:sp>
    </p:spTree>
    <p:extLst>
      <p:ext uri="{BB962C8B-B14F-4D97-AF65-F5344CB8AC3E}">
        <p14:creationId xmlns:p14="http://schemas.microsoft.com/office/powerpoint/2010/main" val="850208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6627" y="1308338"/>
            <a:ext cx="22466495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tjieba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fedeltà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jiltaqgħu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ġustizzja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s-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sliem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jitbewsu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3884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5121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6627" y="2772395"/>
            <a:ext cx="22466495" cy="7522687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fedeltà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mill-art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tinbet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ġustizzja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mis-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sema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tixref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98446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376" y="1308338"/>
            <a:ext cx="22480997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 Uri lilna, Mulej, </a:t>
            </a:r>
          </a:p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it-tjieba tiegħek, u </a:t>
            </a:r>
          </a:p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s-salvazzjoni tiegħek agħtina</a:t>
            </a:r>
          </a:p>
        </p:txBody>
      </p:sp>
    </p:spTree>
    <p:extLst>
      <p:ext uri="{BB962C8B-B14F-4D97-AF65-F5344CB8AC3E}">
        <p14:creationId xmlns:p14="http://schemas.microsoft.com/office/powerpoint/2010/main" val="36439729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917" y="1308337"/>
            <a:ext cx="21743916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Il-Mulej ukoll jagħti l-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ġid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tiegħu,</a:t>
            </a:r>
          </a:p>
          <a:p>
            <a:pPr algn="ctr"/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u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artna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tagħti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l-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frott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tagħha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0104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917" y="1308337"/>
            <a:ext cx="21743916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Il-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ġustizzja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quddiemu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timxi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,</a:t>
            </a:r>
          </a:p>
          <a:p>
            <a:pPr algn="ctr"/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u s-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sliem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fuq il-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passi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tiegħu. </a:t>
            </a:r>
          </a:p>
        </p:txBody>
      </p:sp>
    </p:spTree>
    <p:extLst>
      <p:ext uri="{BB962C8B-B14F-4D97-AF65-F5344CB8AC3E}">
        <p14:creationId xmlns:p14="http://schemas.microsoft.com/office/powerpoint/2010/main" val="1345174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376" y="1308338"/>
            <a:ext cx="22480997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 Uri lilna, Mulej, </a:t>
            </a:r>
          </a:p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it-tjieba tiegħek, u </a:t>
            </a:r>
          </a:p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s-salvazzjoni tiegħek agħtina</a:t>
            </a:r>
          </a:p>
        </p:txBody>
      </p:sp>
    </p:spTree>
    <p:extLst>
      <p:ext uri="{BB962C8B-B14F-4D97-AF65-F5344CB8AC3E}">
        <p14:creationId xmlns:p14="http://schemas.microsoft.com/office/powerpoint/2010/main" val="22479819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69989" y="-723200"/>
            <a:ext cx="21059776" cy="199061"/>
          </a:xfrm>
        </p:spPr>
        <p:txBody>
          <a:bodyPr/>
          <a:lstStyle/>
          <a:p>
            <a:pPr eaLnBrk="1" hangingPunct="1"/>
            <a:r>
              <a:rPr lang="mt-MT" sz="5849" dirty="0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881" y="2676722"/>
            <a:ext cx="22645250" cy="724813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 </a:t>
            </a:r>
            <a:r>
              <a:rPr lang="en-US" sz="1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mit-Tieni</a:t>
            </a:r>
            <a:r>
              <a:rPr lang="en-US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Ittra</a:t>
            </a:r>
            <a:r>
              <a:rPr lang="en-US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ta’</a:t>
            </a:r>
            <a:endParaRPr lang="mt-MT" sz="1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 Pietru </a:t>
            </a:r>
            <a:r>
              <a:rPr lang="en-US" sz="1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Appostlu</a:t>
            </a:r>
            <a:endParaRPr lang="mt-MT" sz="1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it-I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Piet 3, 8-14</a:t>
            </a:r>
            <a:endParaRPr 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6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18371"/>
            <a:ext cx="22754528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Ħuti għeżież, dan għandkom tkunu tafu: li quddiem </a:t>
            </a:r>
          </a:p>
          <a:p>
            <a:r>
              <a:rPr lang="mt-MT" sz="16000" spc="-300" dirty="0">
                <a:latin typeface="Times New Roman" panose="02020603050405020304" pitchFamily="18" charset="0"/>
              </a:rPr>
              <a:t>il-Mulej jum wieħed hu bħal elf sena, u elf sena bħal jum wieħed. </a:t>
            </a:r>
          </a:p>
        </p:txBody>
      </p:sp>
    </p:spTree>
    <p:extLst>
      <p:ext uri="{BB962C8B-B14F-4D97-AF65-F5344CB8AC3E}">
        <p14:creationId xmlns:p14="http://schemas.microsoft.com/office/powerpoint/2010/main" val="27854889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18371"/>
            <a:ext cx="22754528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Mhux għax jiddawwar </a:t>
            </a:r>
          </a:p>
          <a:p>
            <a:r>
              <a:rPr lang="mt-MT" sz="16000" spc="-300" dirty="0">
                <a:latin typeface="Times New Roman" panose="02020603050405020304" pitchFamily="18" charset="0"/>
              </a:rPr>
              <a:t>il-Mulej li jtemm </a:t>
            </a:r>
          </a:p>
          <a:p>
            <a:r>
              <a:rPr lang="mt-MT" sz="16000" spc="-300" dirty="0">
                <a:latin typeface="Times New Roman" panose="02020603050405020304" pitchFamily="18" charset="0"/>
              </a:rPr>
              <a:t>il-wegħdiet tiegħu, kif jaħsbu xi wħud, imma qiegħed jistabar bikom għax</a:t>
            </a:r>
          </a:p>
        </p:txBody>
      </p:sp>
    </p:spTree>
    <p:extLst>
      <p:ext uri="{BB962C8B-B14F-4D97-AF65-F5344CB8AC3E}">
        <p14:creationId xmlns:p14="http://schemas.microsoft.com/office/powerpoint/2010/main" val="20167051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18371"/>
            <a:ext cx="22754528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ma jridx li xi ħadd jintilef, imma, li kulħadd jersaq għall-indiema.</a:t>
            </a:r>
          </a:p>
          <a:p>
            <a:r>
              <a:rPr lang="mt-MT" sz="16000" spc="-300" dirty="0">
                <a:latin typeface="Times New Roman" panose="02020603050405020304" pitchFamily="18" charset="0"/>
              </a:rPr>
              <a:t>Jasal, tabilħaqq, Jum </a:t>
            </a:r>
          </a:p>
          <a:p>
            <a:r>
              <a:rPr lang="mt-MT" sz="16000" spc="-300" dirty="0">
                <a:latin typeface="Times New Roman" panose="02020603050405020304" pitchFamily="18" charset="0"/>
              </a:rPr>
              <a:t>il-Mulej bħal ħalliel; </a:t>
            </a:r>
          </a:p>
        </p:txBody>
      </p:sp>
    </p:spTree>
    <p:extLst>
      <p:ext uri="{BB962C8B-B14F-4D97-AF65-F5344CB8AC3E}">
        <p14:creationId xmlns:p14="http://schemas.microsoft.com/office/powerpoint/2010/main" val="32702359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18371"/>
            <a:ext cx="22754528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jintemmu mbagħad </a:t>
            </a:r>
          </a:p>
          <a:p>
            <a:r>
              <a:rPr lang="mt-MT" sz="16000" spc="-300" dirty="0">
                <a:latin typeface="Times New Roman" panose="02020603050405020304" pitchFamily="18" charset="0"/>
              </a:rPr>
              <a:t>is-smewwiet bi ħsejjes kbar, jinħallu bin-nar l-elementi tad-dinja, u l-art b’kull ma fiha tkun maħruqa min-nar.</a:t>
            </a:r>
          </a:p>
        </p:txBody>
      </p:sp>
    </p:spTree>
    <p:extLst>
      <p:ext uri="{BB962C8B-B14F-4D97-AF65-F5344CB8AC3E}">
        <p14:creationId xmlns:p14="http://schemas.microsoft.com/office/powerpoint/2010/main" val="18441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8BC009-CD73-A0CE-DB4F-E820E55451D9}"/>
              </a:ext>
            </a:extLst>
          </p:cNvPr>
          <p:cNvSpPr txBox="1"/>
          <p:nvPr/>
        </p:nvSpPr>
        <p:spPr>
          <a:xfrm>
            <a:off x="358615" y="3022967"/>
            <a:ext cx="226825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16000" b="1" i="0" dirty="0">
                <a:solidFill>
                  <a:srgbClr val="1A1A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 mill-Ktieb </a:t>
            </a:r>
            <a:r>
              <a:rPr lang="mt-MT" sz="16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tal-</a:t>
            </a:r>
            <a:r>
              <a:rPr lang="mt-MT" sz="16000" b="1" i="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Profeta Isaija</a:t>
            </a:r>
          </a:p>
          <a:p>
            <a:pPr algn="ctr"/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40, 1-5.9-11</a:t>
            </a:r>
          </a:p>
        </p:txBody>
      </p:sp>
    </p:spTree>
    <p:extLst>
      <p:ext uri="{BB962C8B-B14F-4D97-AF65-F5344CB8AC3E}">
        <p14:creationId xmlns:p14="http://schemas.microsoft.com/office/powerpoint/2010/main" val="2366843175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18371"/>
            <a:ext cx="22754528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Ladarba hekk kollox għandu jintemm, araw daqsxejn kif għandkom iġġibu ruħkom, kemm għandha tkun qaddisa u tajba ħajjitkom, </a:t>
            </a:r>
          </a:p>
        </p:txBody>
      </p:sp>
    </p:spTree>
    <p:extLst>
      <p:ext uri="{BB962C8B-B14F-4D97-AF65-F5344CB8AC3E}">
        <p14:creationId xmlns:p14="http://schemas.microsoft.com/office/powerpoint/2010/main" val="18274420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18371"/>
            <a:ext cx="22754528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waqt li tistennew b’ħerqa kbira l-miġja tal-Jum ta’ Alla. Hu minħabba f’dan </a:t>
            </a:r>
          </a:p>
          <a:p>
            <a:r>
              <a:rPr lang="mt-MT" sz="16000" spc="-300" dirty="0">
                <a:latin typeface="Times New Roman" panose="02020603050405020304" pitchFamily="18" charset="0"/>
              </a:rPr>
              <a:t>il-Jum li s-smewwiet jinħarqu u jinħallu, </a:t>
            </a:r>
          </a:p>
        </p:txBody>
      </p:sp>
    </p:spTree>
    <p:extLst>
      <p:ext uri="{BB962C8B-B14F-4D97-AF65-F5344CB8AC3E}">
        <p14:creationId xmlns:p14="http://schemas.microsoft.com/office/powerpoint/2010/main" val="42504609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308337"/>
            <a:ext cx="22754528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u l-elementi tad-dinja jinqerdu bin-nar. Imma aħna, skont il-wegħda tiegħu, </a:t>
            </a:r>
          </a:p>
        </p:txBody>
      </p:sp>
    </p:spTree>
    <p:extLst>
      <p:ext uri="{BB962C8B-B14F-4D97-AF65-F5344CB8AC3E}">
        <p14:creationId xmlns:p14="http://schemas.microsoft.com/office/powerpoint/2010/main" val="37569616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2539444"/>
            <a:ext cx="22754528" cy="7522687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nistennew smewwiet ġodda u art ġdida, li fihom tgħammar il-ġustizzja.</a:t>
            </a:r>
          </a:p>
        </p:txBody>
      </p:sp>
    </p:spTree>
    <p:extLst>
      <p:ext uri="{BB962C8B-B14F-4D97-AF65-F5344CB8AC3E}">
        <p14:creationId xmlns:p14="http://schemas.microsoft.com/office/powerpoint/2010/main" val="3548630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308337"/>
            <a:ext cx="22754528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Għalhekk, ħuti għeżież, waqt li nistennew dan kollu, qisu li jsibkom fis-sliem, bla tebgħa u bla dnub.</a:t>
            </a:r>
          </a:p>
        </p:txBody>
      </p:sp>
    </p:spTree>
    <p:extLst>
      <p:ext uri="{BB962C8B-B14F-4D97-AF65-F5344CB8AC3E}">
        <p14:creationId xmlns:p14="http://schemas.microsoft.com/office/powerpoint/2010/main" val="16616802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3435" y="11129028"/>
            <a:ext cx="23399750" cy="1352858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790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Ejja Mulej Ġesù</a:t>
            </a:r>
            <a:endParaRPr kumimoji="0" lang="en-GB" sz="790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2651" y="3770550"/>
            <a:ext cx="22034448" cy="5060475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6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Il-Kelma tal-Mulej</a:t>
            </a:r>
            <a:endParaRPr kumimoji="0" lang="en-GB" sz="1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6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R:/ Irroddu ħajr lill Alla</a:t>
            </a:r>
            <a:endParaRPr kumimoji="0" lang="en-GB" sz="16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8657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6"/>
            <a:ext cx="427484" cy="61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99700" y="4714002"/>
            <a:ext cx="22800349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6031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6031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1512" y="118371"/>
            <a:ext cx="22296726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>
              <a:defRPr/>
            </a:pP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Ħejju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triq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tal-Mulej,</a:t>
            </a:r>
          </a:p>
          <a:p>
            <a:pPr algn="ctr">
              <a:defRPr/>
            </a:pP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iddrittaw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mogħdijiet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tiegħu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algn="ctr">
              <a:defRPr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bnedmin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kollha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jaraw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salvazzjoni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ta’Alla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02739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6"/>
            <a:ext cx="427484" cy="61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99700" y="4714002"/>
            <a:ext cx="22800349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6031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6031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9585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68" y="6054334"/>
            <a:ext cx="272162" cy="536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4733" tIns="67367" rIns="134733" bIns="67367">
            <a:spAutoFit/>
          </a:bodyPr>
          <a:lstStyle/>
          <a:p>
            <a:endParaRPr lang="en-US" sz="2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58615" y="1934545"/>
            <a:ext cx="22682520" cy="898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Bidu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tal-</a:t>
            </a:r>
            <a:r>
              <a:rPr lang="en-GB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Evanġelju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skont</a:t>
            </a:r>
            <a:endParaRPr lang="mt-MT" sz="16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 </a:t>
            </a: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Mark</a:t>
            </a:r>
          </a:p>
          <a:p>
            <a:pPr algn="ctr"/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Mk 1,1-8</a:t>
            </a:r>
            <a:endParaRPr lang="mt-MT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Glorja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lilek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Mulej</a:t>
            </a:r>
          </a:p>
        </p:txBody>
      </p:sp>
    </p:spTree>
    <p:extLst>
      <p:ext uri="{BB962C8B-B14F-4D97-AF65-F5344CB8AC3E}">
        <p14:creationId xmlns:p14="http://schemas.microsoft.com/office/powerpoint/2010/main" val="274840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“Farrġu, farrġu l-poplu tiegħi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jgħid Alla tagħkom.</a:t>
            </a:r>
          </a:p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Kellmu lil qalb Ġerusalemm u għidulha</a:t>
            </a:r>
          </a:p>
        </p:txBody>
      </p:sp>
    </p:spTree>
    <p:extLst>
      <p:ext uri="{BB962C8B-B14F-4D97-AF65-F5344CB8AC3E}">
        <p14:creationId xmlns:p14="http://schemas.microsoft.com/office/powerpoint/2010/main" val="21489386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1308337"/>
            <a:ext cx="22682520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dirty="0">
                <a:latin typeface="Times New Roman" panose="02020603050405020304" pitchFamily="18" charset="0"/>
              </a:rPr>
              <a:t>Il-</a:t>
            </a:r>
            <a:r>
              <a:rPr lang="en-US" sz="16000" dirty="0" err="1">
                <a:latin typeface="Times New Roman" panose="02020603050405020304" pitchFamily="18" charset="0"/>
              </a:rPr>
              <a:t>bidu</a:t>
            </a:r>
            <a:r>
              <a:rPr lang="en-US" sz="16000" dirty="0">
                <a:latin typeface="Times New Roman" panose="02020603050405020304" pitchFamily="18" charset="0"/>
              </a:rPr>
              <a:t> tal-</a:t>
            </a:r>
            <a:r>
              <a:rPr lang="en-US" sz="16000" dirty="0" err="1">
                <a:latin typeface="Times New Roman" panose="02020603050405020304" pitchFamily="18" charset="0"/>
              </a:rPr>
              <a:t>Evanġelju</a:t>
            </a:r>
            <a:r>
              <a:rPr lang="en-US" sz="16000" dirty="0">
                <a:latin typeface="Times New Roman" panose="02020603050405020304" pitchFamily="18" charset="0"/>
              </a:rPr>
              <a:t> ta’ Ġesù Kristu, l-</a:t>
            </a:r>
            <a:r>
              <a:rPr lang="en-US" sz="16000" dirty="0" err="1">
                <a:latin typeface="Times New Roman" panose="02020603050405020304" pitchFamily="18" charset="0"/>
              </a:rPr>
              <a:t>Iben</a:t>
            </a:r>
            <a:r>
              <a:rPr lang="en-US" sz="16000" dirty="0">
                <a:latin typeface="Times New Roman" panose="02020603050405020304" pitchFamily="18" charset="0"/>
              </a:rPr>
              <a:t> ta’ Alla. Bħalma hu miktub fil-</a:t>
            </a:r>
            <a:r>
              <a:rPr lang="en-US" sz="16000" dirty="0" err="1">
                <a:latin typeface="Times New Roman" panose="02020603050405020304" pitchFamily="18" charset="0"/>
              </a:rPr>
              <a:t>ktieb</a:t>
            </a:r>
            <a:r>
              <a:rPr lang="en-US" sz="16000" dirty="0">
                <a:latin typeface="Times New Roman" panose="02020603050405020304" pitchFamily="18" charset="0"/>
              </a:rPr>
              <a:t> ta’ </a:t>
            </a:r>
            <a:r>
              <a:rPr lang="en-US" sz="16000" dirty="0" err="1">
                <a:latin typeface="Times New Roman" panose="02020603050405020304" pitchFamily="18" charset="0"/>
              </a:rPr>
              <a:t>Isaija</a:t>
            </a:r>
            <a:r>
              <a:rPr lang="en-US" sz="16000" dirty="0">
                <a:latin typeface="Times New Roman" panose="02020603050405020304" pitchFamily="18" charset="0"/>
              </a:rPr>
              <a:t> l-</a:t>
            </a:r>
            <a:r>
              <a:rPr lang="en-US" sz="16000" dirty="0" err="1">
                <a:latin typeface="Times New Roman" panose="02020603050405020304" pitchFamily="18" charset="0"/>
              </a:rPr>
              <a:t>profeta</a:t>
            </a:r>
            <a:r>
              <a:rPr lang="en-US" sz="16000" dirty="0">
                <a:latin typeface="Times New Roman" panose="02020603050405020304" pitchFamily="18" charset="0"/>
              </a:rPr>
              <a:t>: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4840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1308338"/>
            <a:ext cx="22682520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“Ara,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nibgħat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qablek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ħabbar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 biex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iħejji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triqtek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Leħen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wieħed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jgħajjat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fid-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deżert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4513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108099"/>
            <a:ext cx="22682520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Ħejju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triq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tal-Mulej,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iddrittaw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mogħdijiet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tiegħu”.</a:t>
            </a:r>
          </a:p>
          <a:p>
            <a:r>
              <a:rPr lang="en-US" sz="16000" dirty="0">
                <a:latin typeface="Times New Roman" panose="02020603050405020304" pitchFamily="18" charset="0"/>
              </a:rPr>
              <a:t>Hekk </a:t>
            </a:r>
            <a:r>
              <a:rPr lang="en-US" sz="16000" dirty="0" err="1">
                <a:latin typeface="Times New Roman" panose="02020603050405020304" pitchFamily="18" charset="0"/>
              </a:rPr>
              <a:t>Ġwanni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deher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jgħammed</a:t>
            </a:r>
            <a:r>
              <a:rPr lang="en-US" sz="16000" dirty="0">
                <a:latin typeface="Times New Roman" panose="02020603050405020304" pitchFamily="18" charset="0"/>
              </a:rPr>
              <a:t> fid-</a:t>
            </a:r>
            <a:r>
              <a:rPr lang="en-US" sz="16000" dirty="0" err="1">
                <a:latin typeface="Times New Roman" panose="02020603050405020304" pitchFamily="18" charset="0"/>
              </a:rPr>
              <a:t>deżert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043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108099"/>
            <a:ext cx="22682520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dirty="0">
                <a:latin typeface="Times New Roman" panose="02020603050405020304" pitchFamily="18" charset="0"/>
              </a:rPr>
              <a:t>u </a:t>
            </a:r>
            <a:r>
              <a:rPr lang="en-US" sz="16000" dirty="0" err="1">
                <a:latin typeface="Times New Roman" panose="02020603050405020304" pitchFamily="18" charset="0"/>
              </a:rPr>
              <a:t>jxandar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magħmudija</a:t>
            </a:r>
            <a:r>
              <a:rPr lang="en-US" sz="16000" dirty="0">
                <a:latin typeface="Times New Roman" panose="02020603050405020304" pitchFamily="18" charset="0"/>
              </a:rPr>
              <a:t> ta’ </a:t>
            </a:r>
            <a:r>
              <a:rPr lang="en-US" sz="16000" dirty="0" err="1">
                <a:latin typeface="Times New Roman" panose="02020603050405020304" pitchFamily="18" charset="0"/>
              </a:rPr>
              <a:t>ndiema</a:t>
            </a:r>
            <a:r>
              <a:rPr lang="en-US" sz="16000" dirty="0">
                <a:latin typeface="Times New Roman" panose="02020603050405020304" pitchFamily="18" charset="0"/>
              </a:rPr>
              <a:t> għall-</a:t>
            </a:r>
            <a:r>
              <a:rPr lang="en-US" sz="16000" dirty="0" err="1">
                <a:latin typeface="Times New Roman" panose="02020603050405020304" pitchFamily="18" charset="0"/>
              </a:rPr>
              <a:t>maħfra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en-US" sz="16000" dirty="0">
                <a:latin typeface="Times New Roman" panose="02020603050405020304" pitchFamily="18" charset="0"/>
              </a:rPr>
              <a:t>tad-</a:t>
            </a:r>
            <a:r>
              <a:rPr lang="en-US" sz="16000" dirty="0" err="1">
                <a:latin typeface="Times New Roman" panose="02020603050405020304" pitchFamily="18" charset="0"/>
              </a:rPr>
              <a:t>dnubiet</a:t>
            </a:r>
            <a:r>
              <a:rPr lang="en-US" sz="16000" dirty="0">
                <a:latin typeface="Times New Roman" panose="02020603050405020304" pitchFamily="18" charset="0"/>
              </a:rPr>
              <a:t>. U </a:t>
            </a:r>
            <a:r>
              <a:rPr lang="en-US" sz="16000" dirty="0" err="1">
                <a:latin typeface="Times New Roman" panose="02020603050405020304" pitchFamily="18" charset="0"/>
              </a:rPr>
              <a:t>kienet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tmur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għandu</a:t>
            </a:r>
            <a:r>
              <a:rPr lang="en-US" sz="16000" dirty="0">
                <a:latin typeface="Times New Roman" panose="02020603050405020304" pitchFamily="18" charset="0"/>
              </a:rPr>
              <a:t> l-</a:t>
            </a:r>
            <a:r>
              <a:rPr lang="en-US" sz="16000" dirty="0" err="1">
                <a:latin typeface="Times New Roman" panose="02020603050405020304" pitchFamily="18" charset="0"/>
              </a:rPr>
              <a:t>Lhudija</a:t>
            </a:r>
            <a:r>
              <a:rPr lang="en-US" sz="16000" dirty="0">
                <a:latin typeface="Times New Roman" panose="02020603050405020304" pitchFamily="18" charset="0"/>
              </a:rPr>
              <a:t> kollha u n-</a:t>
            </a:r>
            <a:r>
              <a:rPr lang="en-US" sz="16000" dirty="0" err="1">
                <a:latin typeface="Times New Roman" panose="02020603050405020304" pitchFamily="18" charset="0"/>
              </a:rPr>
              <a:t>nies</a:t>
            </a:r>
            <a:r>
              <a:rPr lang="en-US" sz="16000" dirty="0">
                <a:latin typeface="Times New Roman" panose="02020603050405020304" pitchFamily="18" charset="0"/>
              </a:rPr>
              <a:t> kollha ta’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3512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1308337"/>
            <a:ext cx="22682520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dirty="0">
                <a:latin typeface="Times New Roman" panose="02020603050405020304" pitchFamily="18" charset="0"/>
              </a:rPr>
              <a:t>Ġerusalemm, </a:t>
            </a:r>
            <a:r>
              <a:rPr lang="en-US" sz="16000" dirty="0" err="1">
                <a:latin typeface="Times New Roman" panose="02020603050405020304" pitchFamily="18" charset="0"/>
              </a:rPr>
              <a:t>jitgħammdu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minnu</a:t>
            </a:r>
            <a:r>
              <a:rPr lang="en-US" sz="16000" dirty="0">
                <a:latin typeface="Times New Roman" panose="02020603050405020304" pitchFamily="18" charset="0"/>
              </a:rPr>
              <a:t> fix-</a:t>
            </a:r>
            <a:r>
              <a:rPr lang="en-US" sz="16000" dirty="0" err="1">
                <a:latin typeface="Times New Roman" panose="02020603050405020304" pitchFamily="18" charset="0"/>
              </a:rPr>
              <a:t>xmara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Ġordan</a:t>
            </a:r>
            <a:r>
              <a:rPr lang="en-US" sz="16000" dirty="0">
                <a:latin typeface="Times New Roman" panose="02020603050405020304" pitchFamily="18" charset="0"/>
              </a:rPr>
              <a:t> waqt li </a:t>
            </a:r>
            <a:r>
              <a:rPr lang="en-US" sz="16000" dirty="0" err="1">
                <a:latin typeface="Times New Roman" panose="02020603050405020304" pitchFamily="18" charset="0"/>
              </a:rPr>
              <a:t>jistqarru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dnubiethom</a:t>
            </a:r>
            <a:r>
              <a:rPr lang="en-US" sz="16000" dirty="0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23208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108099"/>
            <a:ext cx="22682520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dirty="0" err="1">
                <a:latin typeface="Times New Roman" panose="02020603050405020304" pitchFamily="18" charset="0"/>
              </a:rPr>
              <a:t>Ġwanni</a:t>
            </a:r>
            <a:r>
              <a:rPr lang="en-US" sz="16000" dirty="0">
                <a:latin typeface="Times New Roman" panose="02020603050405020304" pitchFamily="18" charset="0"/>
              </a:rPr>
              <a:t> kien </a:t>
            </a:r>
            <a:r>
              <a:rPr lang="en-US" sz="16000" dirty="0" err="1">
                <a:latin typeface="Times New Roman" panose="02020603050405020304" pitchFamily="18" charset="0"/>
              </a:rPr>
              <a:t>jilbes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libsa</a:t>
            </a:r>
            <a:r>
              <a:rPr lang="en-US" sz="16000" dirty="0">
                <a:latin typeface="Times New Roman" panose="02020603050405020304" pitchFamily="18" charset="0"/>
              </a:rPr>
              <a:t> tax-</a:t>
            </a:r>
            <a:r>
              <a:rPr lang="en-US" sz="16000" dirty="0" err="1">
                <a:latin typeface="Times New Roman" panose="02020603050405020304" pitchFamily="18" charset="0"/>
              </a:rPr>
              <a:t>xagħar</a:t>
            </a:r>
            <a:r>
              <a:rPr lang="en-US" sz="16000" dirty="0">
                <a:latin typeface="Times New Roman" panose="02020603050405020304" pitchFamily="18" charset="0"/>
              </a:rPr>
              <a:t> tal-</a:t>
            </a:r>
            <a:r>
              <a:rPr lang="en-US" sz="16000" dirty="0" err="1">
                <a:latin typeface="Times New Roman" panose="02020603050405020304" pitchFamily="18" charset="0"/>
              </a:rPr>
              <a:t>ġemel</a:t>
            </a:r>
            <a:r>
              <a:rPr lang="en-US" sz="16000" dirty="0">
                <a:latin typeface="Times New Roman" panose="02020603050405020304" pitchFamily="18" charset="0"/>
              </a:rPr>
              <a:t>, bi </a:t>
            </a:r>
            <a:r>
              <a:rPr lang="en-US" sz="16000" dirty="0" err="1">
                <a:latin typeface="Times New Roman" panose="02020603050405020304" pitchFamily="18" charset="0"/>
              </a:rPr>
              <a:t>ħżiem</a:t>
            </a:r>
            <a:r>
              <a:rPr lang="en-US" sz="16000" dirty="0">
                <a:latin typeface="Times New Roman" panose="02020603050405020304" pitchFamily="18" charset="0"/>
              </a:rPr>
              <a:t> tal-</a:t>
            </a:r>
            <a:r>
              <a:rPr lang="en-US" sz="16000" dirty="0" err="1">
                <a:latin typeface="Times New Roman" panose="02020603050405020304" pitchFamily="18" charset="0"/>
              </a:rPr>
              <a:t>ġild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madwar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qaddu</a:t>
            </a:r>
            <a:r>
              <a:rPr lang="en-US" sz="16000" dirty="0">
                <a:latin typeface="Times New Roman" panose="02020603050405020304" pitchFamily="18" charset="0"/>
              </a:rPr>
              <a:t>, u kien </a:t>
            </a:r>
            <a:r>
              <a:rPr lang="en-US" sz="16000" dirty="0" err="1">
                <a:latin typeface="Times New Roman" panose="02020603050405020304" pitchFamily="18" charset="0"/>
              </a:rPr>
              <a:t>jiekol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ġradijiet</a:t>
            </a:r>
            <a:r>
              <a:rPr lang="en-US" sz="16000" dirty="0">
                <a:latin typeface="Times New Roman" panose="02020603050405020304" pitchFamily="18" charset="0"/>
              </a:rPr>
              <a:t> u </a:t>
            </a:r>
            <a:r>
              <a:rPr lang="en-US" sz="16000" dirty="0" err="1">
                <a:latin typeface="Times New Roman" panose="02020603050405020304" pitchFamily="18" charset="0"/>
              </a:rPr>
              <a:t>għasel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selvaġġ</a:t>
            </a:r>
            <a:r>
              <a:rPr lang="en-US" sz="16000" dirty="0">
                <a:latin typeface="Times New Roman" panose="02020603050405020304" pitchFamily="18" charset="0"/>
              </a:rPr>
              <a:t>. 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9177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108099"/>
            <a:ext cx="22682520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dirty="0">
                <a:latin typeface="Times New Roman" panose="02020603050405020304" pitchFamily="18" charset="0"/>
              </a:rPr>
              <a:t>U kien </a:t>
            </a:r>
            <a:r>
              <a:rPr lang="en-US" sz="16000" dirty="0" err="1">
                <a:latin typeface="Times New Roman" panose="02020603050405020304" pitchFamily="18" charset="0"/>
              </a:rPr>
              <a:t>ixandar</a:t>
            </a:r>
            <a:r>
              <a:rPr lang="en-US" sz="16000" dirty="0">
                <a:latin typeface="Times New Roman" panose="02020603050405020304" pitchFamily="18" charset="0"/>
              </a:rPr>
              <a:t> u jgħid: </a:t>
            </a:r>
            <a:endParaRPr lang="mt-MT" sz="16000" dirty="0">
              <a:latin typeface="Times New Roman" panose="02020603050405020304" pitchFamily="18" charset="0"/>
            </a:endParaRPr>
          </a:p>
          <a:p>
            <a:pPr algn="ctr"/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Ġej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warajja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min hu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aqwa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spc="-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minni</a:t>
            </a:r>
            <a:r>
              <a:rPr lang="en-US" sz="160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li </a:t>
            </a:r>
            <a:r>
              <a:rPr lang="en-US" sz="16000" b="1" i="1" spc="-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US" sz="160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 </a:t>
            </a:r>
            <a:r>
              <a:rPr lang="en-US" sz="16000" b="1" i="1" spc="-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jistħoqqlix</a:t>
            </a:r>
            <a:r>
              <a:rPr lang="en-US" sz="160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spc="-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nitbaxxa</a:t>
            </a:r>
            <a:r>
              <a:rPr lang="en-US" sz="160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spc="-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quddiemu</a:t>
            </a:r>
            <a:r>
              <a:rPr lang="en-US" sz="160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6000" b="1" i="1" spc="-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nħoll</a:t>
            </a:r>
            <a:r>
              <a:rPr lang="en-US" sz="160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b="1" i="1" spc="-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qfieli</a:t>
            </a:r>
            <a:r>
              <a:rPr lang="en-US" sz="160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tal-</a:t>
            </a:r>
            <a:r>
              <a:rPr lang="en-US" sz="16000" b="1" i="1" spc="-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qorq</a:t>
            </a:r>
            <a:r>
              <a:rPr lang="en-US" sz="160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tiegħu. </a:t>
            </a:r>
            <a:endParaRPr lang="mt-MT" sz="16000" b="1" i="1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9671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1308338"/>
            <a:ext cx="22682520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għammidtkom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bl-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ilma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iżda huwa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jgħammidtkom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bl-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Ispirtu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s-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Santu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8258599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3435" y="11129028"/>
            <a:ext cx="23399750" cy="1352858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790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Ejja Mulej Ġesù</a:t>
            </a:r>
            <a:endParaRPr kumimoji="0" lang="en-GB" sz="790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305" y="3779469"/>
            <a:ext cx="22034448" cy="5060475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6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Il-Kelma tal-Mulej</a:t>
            </a:r>
            <a:endParaRPr kumimoji="0" lang="en-GB" sz="1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6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R:/ </a:t>
            </a:r>
            <a:r>
              <a:rPr kumimoji="0" lang="en-GB" sz="16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Tif</a:t>
            </a:r>
            <a:r>
              <a:rPr kumimoji="0" lang="mt-MT" sz="16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ħir lilek Kristu</a:t>
            </a:r>
            <a:endParaRPr kumimoji="0" lang="en-GB" sz="16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00482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98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 ntemm il-jasar tagħha,</a:t>
            </a:r>
          </a:p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tħallset ħżunitha,</a:t>
            </a:r>
          </a:p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ħadet mingħand il-Mulej</a:t>
            </a:r>
          </a:p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darbtejn għal dnubietha kollha”.</a:t>
            </a:r>
          </a:p>
        </p:txBody>
      </p:sp>
    </p:spTree>
    <p:extLst>
      <p:ext uri="{BB962C8B-B14F-4D97-AF65-F5344CB8AC3E}">
        <p14:creationId xmlns:p14="http://schemas.microsoft.com/office/powerpoint/2010/main" val="32375202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9"/>
          <p:cNvSpPr>
            <a:spLocks noChangeArrowheads="1"/>
          </p:cNvSpPr>
          <p:nvPr/>
        </p:nvSpPr>
        <p:spPr bwMode="auto">
          <a:xfrm>
            <a:off x="394619" y="82782"/>
            <a:ext cx="22682520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Jiena nemmen f’All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wieħed, il-Missier li jista’ kollox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ħalaq is-sema u 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l-art, dak kollu li jidher u dak li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jidhirx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5493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91450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f’Mulej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Ġesù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Kristu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Iben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waħdieni ta’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qabel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kull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żmien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1307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58777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mhux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magħmul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natura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waħda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al-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bih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sar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kollox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r>
              <a:rPr lang="en-US" altLang="en-US" sz="15500" spc="-15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25036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9"/>
          <p:cNvSpPr>
            <a:spLocks noChangeArrowheads="1"/>
          </p:cNvSpPr>
          <p:nvPr/>
        </p:nvSpPr>
        <p:spPr bwMode="auto">
          <a:xfrm>
            <a:off x="322611" y="240769"/>
            <a:ext cx="22754528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Niżel mis-smewwiet għalina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l-bnedmin u għall-fidwa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tagħna. 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ġisem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bis-se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Marija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Verġni</a:t>
            </a:r>
            <a:endParaRPr lang="mt-MT" altLang="en-US" sz="155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131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240769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sar bniedem. Sallbuh għalina, bata taħt Ponzju Pilatu, miet u difnuh,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fit-tielet jum qam minn bejn l-imwiet, skont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5244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il-Kotba mqaddsa,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tela’ s-sema, u qieghed fuq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il-lemin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għandu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jerġa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jiġi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bil-glorja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jagħmel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ħaqq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896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u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mejtin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u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saltna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tiegħu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jkollhiex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tmiem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jagħti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mill-Missier u mill-Iben: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69651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li Hu meqjum u mweġġah flimkien mal-Missier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mal-Iben. Hu li tkellem b’fomm il-profeti.</a:t>
            </a:r>
          </a:p>
        </p:txBody>
      </p:sp>
    </p:spTree>
    <p:extLst>
      <p:ext uri="{BB962C8B-B14F-4D97-AF65-F5344CB8AC3E}">
        <p14:creationId xmlns:p14="http://schemas.microsoft.com/office/powerpoint/2010/main" val="240940450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fi Knisja waħda, qaddisa, kattolika, appostolika.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Nistqarr magħmudija waħda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għall-maħfra tad-dnubiet. </a:t>
            </a:r>
          </a:p>
        </p:txBody>
      </p:sp>
    </p:spTree>
    <p:extLst>
      <p:ext uri="{BB962C8B-B14F-4D97-AF65-F5344CB8AC3E}">
        <p14:creationId xmlns:p14="http://schemas.microsoft.com/office/powerpoint/2010/main" val="12191859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2412355"/>
            <a:ext cx="22754527" cy="72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nistenna l-qawma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mill-imwiet, u l-ħajja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taż-żmien li ġej. Ammen.</a:t>
            </a:r>
            <a:endParaRPr lang="en-US" altLang="en-US" sz="992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5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Leħen jgħajjat:</a:t>
            </a:r>
          </a:p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“Ħejju t-triq għall-Mulej fid-deżert, wittu għal Alla tagħna mogħdija </a:t>
            </a:r>
          </a:p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fix-xagħri. </a:t>
            </a:r>
          </a:p>
        </p:txBody>
      </p:sp>
    </p:spTree>
    <p:extLst>
      <p:ext uri="{BB962C8B-B14F-4D97-AF65-F5344CB8AC3E}">
        <p14:creationId xmlns:p14="http://schemas.microsoft.com/office/powerpoint/2010/main" val="26217680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741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Jintradam kull wied,</a:t>
            </a:r>
          </a:p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jitniżżlu l-muntanji u </a:t>
            </a:r>
          </a:p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l-għoljiet; kull art imħattba titwitta, kull art imħarbta ssir maqgħad.</a:t>
            </a:r>
          </a:p>
        </p:txBody>
      </p:sp>
    </p:spTree>
    <p:extLst>
      <p:ext uri="{BB962C8B-B14F-4D97-AF65-F5344CB8AC3E}">
        <p14:creationId xmlns:p14="http://schemas.microsoft.com/office/powerpoint/2010/main" val="2121029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1308337"/>
            <a:ext cx="22674841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tfiġġ il-glorja tal-Mulej,</a:t>
            </a:r>
          </a:p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l-bnedmin jarawha lkoll f’daqqa, għax fomm </a:t>
            </a:r>
          </a:p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il-Mulej tkellem”.</a:t>
            </a:r>
          </a:p>
        </p:txBody>
      </p:sp>
    </p:spTree>
    <p:extLst>
      <p:ext uri="{BB962C8B-B14F-4D97-AF65-F5344CB8AC3E}">
        <p14:creationId xmlns:p14="http://schemas.microsoft.com/office/powerpoint/2010/main" val="1917996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1308338"/>
            <a:ext cx="22674841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Itla’ fuq il-muntanja għolja, int li ġġib il-bxara t-tajba lil Sijon; għolli leħnek bil-qawwa kollha,</a:t>
            </a:r>
          </a:p>
        </p:txBody>
      </p:sp>
    </p:spTree>
    <p:extLst>
      <p:ext uri="{BB962C8B-B14F-4D97-AF65-F5344CB8AC3E}">
        <p14:creationId xmlns:p14="http://schemas.microsoft.com/office/powerpoint/2010/main" val="2048092284"/>
      </p:ext>
    </p:extLst>
  </p:cSld>
  <p:clrMapOvr>
    <a:masterClrMapping/>
  </p:clrMapOvr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12766</TotalTime>
  <Words>945</Words>
  <Application>Microsoft Office PowerPoint</Application>
  <PresentationFormat>Custom</PresentationFormat>
  <Paragraphs>151</Paragraphs>
  <Slides>60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60</vt:i4>
      </vt:variant>
    </vt:vector>
  </HeadingPairs>
  <TitlesOfParts>
    <vt:vector size="75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8_Office Theme</vt:lpstr>
      <vt:lpstr>8_Default Design</vt:lpstr>
      <vt:lpstr>11_Default Design</vt:lpstr>
      <vt:lpstr>5_Theme2</vt:lpstr>
      <vt:lpstr>4_Office Theme</vt:lpstr>
      <vt:lpstr>3_Metro</vt:lpstr>
      <vt:lpstr>1_Office Theme</vt:lpstr>
      <vt:lpstr>Ħejju t-triq tal-Mulej,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Caruana</dc:creator>
  <cp:lastModifiedBy>Alfred Caruan a</cp:lastModifiedBy>
  <cp:revision>95</cp:revision>
  <dcterms:created xsi:type="dcterms:W3CDTF">2011-07-13T07:33:25Z</dcterms:created>
  <dcterms:modified xsi:type="dcterms:W3CDTF">2023-09-19T07:38:24Z</dcterms:modified>
</cp:coreProperties>
</file>