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</p:sldMasterIdLst>
  <p:sldIdLst>
    <p:sldId id="359" r:id="rId4"/>
    <p:sldId id="262" r:id="rId5"/>
    <p:sldId id="344" r:id="rId6"/>
    <p:sldId id="366" r:id="rId7"/>
    <p:sldId id="377" r:id="rId8"/>
    <p:sldId id="362" r:id="rId9"/>
    <p:sldId id="363" r:id="rId10"/>
    <p:sldId id="388" r:id="rId11"/>
    <p:sldId id="364" r:id="rId12"/>
    <p:sldId id="365" r:id="rId13"/>
    <p:sldId id="389" r:id="rId14"/>
    <p:sldId id="379" r:id="rId15"/>
    <p:sldId id="351" r:id="rId16"/>
    <p:sldId id="321" r:id="rId17"/>
    <p:sldId id="390" r:id="rId18"/>
    <p:sldId id="397" r:id="rId19"/>
    <p:sldId id="325" r:id="rId20"/>
    <p:sldId id="398" r:id="rId21"/>
    <p:sldId id="380" r:id="rId22"/>
    <p:sldId id="323" r:id="rId23"/>
    <p:sldId id="391" r:id="rId24"/>
    <p:sldId id="381" r:id="rId25"/>
    <p:sldId id="395" r:id="rId26"/>
    <p:sldId id="326" r:id="rId27"/>
    <p:sldId id="396" r:id="rId28"/>
    <p:sldId id="369" r:id="rId29"/>
    <p:sldId id="329" r:id="rId30"/>
    <p:sldId id="370" r:id="rId31"/>
    <p:sldId id="371" r:id="rId32"/>
    <p:sldId id="372" r:id="rId33"/>
    <p:sldId id="373" r:id="rId34"/>
    <p:sldId id="330" r:id="rId35"/>
    <p:sldId id="374" r:id="rId36"/>
    <p:sldId id="384" r:id="rId37"/>
    <p:sldId id="375" r:id="rId38"/>
    <p:sldId id="393" r:id="rId39"/>
    <p:sldId id="376" r:id="rId40"/>
    <p:sldId id="394" r:id="rId41"/>
    <p:sldId id="335" r:id="rId42"/>
    <p:sldId id="341" r:id="rId43"/>
  </p:sldIdLst>
  <p:sldSz cx="23402925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1028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2057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3085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41144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5143098" algn="l" defTabSz="2057239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6171717" algn="l" defTabSz="2057239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7200337" algn="l" defTabSz="2057239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8228957" algn="l" defTabSz="2057239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70">
          <p15:clr>
            <a:srgbClr val="A4A3A4"/>
          </p15:clr>
        </p15:guide>
        <p15:guide id="2" pos="7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71" autoAdjust="0"/>
  </p:normalViewPr>
  <p:slideViewPr>
    <p:cSldViewPr>
      <p:cViewPr varScale="1">
        <p:scale>
          <a:sx n="37" d="100"/>
          <a:sy n="37" d="100"/>
        </p:scale>
        <p:origin x="84" y="834"/>
      </p:cViewPr>
      <p:guideLst>
        <p:guide orient="horz" pos="3970"/>
        <p:guide pos="7372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289" y="1251408"/>
            <a:ext cx="117826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651" y="1251408"/>
            <a:ext cx="7313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95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9273244"/>
            <a:ext cx="186899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147" y="8815268"/>
            <a:ext cx="186899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147" y="8520650"/>
            <a:ext cx="186899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147" y="8345627"/>
            <a:ext cx="186899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40292" y="7980998"/>
            <a:ext cx="19892487" cy="3629254"/>
          </a:xfrm>
        </p:spPr>
        <p:txBody>
          <a:bodyPr/>
          <a:lstStyle>
            <a:lvl1pPr marR="20572" algn="l">
              <a:defRPr sz="91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40292" y="5208652"/>
            <a:ext cx="19892487" cy="2772346"/>
          </a:xfrm>
        </p:spPr>
        <p:txBody>
          <a:bodyPr lIns="226296" anchor="b"/>
          <a:lstStyle>
            <a:lvl1pPr marL="0" indent="0" algn="l">
              <a:spcBef>
                <a:spcPts val="0"/>
              </a:spcBef>
              <a:buNone/>
              <a:defRPr sz="4500">
                <a:solidFill>
                  <a:schemeClr val="tx1"/>
                </a:solidFill>
              </a:defRPr>
            </a:lvl1pPr>
            <a:lvl2pPr marL="1028620" indent="0" algn="ctr">
              <a:buNone/>
            </a:lvl2pPr>
            <a:lvl3pPr marL="2057239" indent="0" algn="ctr">
              <a:buNone/>
            </a:lvl3pPr>
            <a:lvl4pPr marL="3085858" indent="0" algn="ctr">
              <a:buNone/>
            </a:lvl4pPr>
            <a:lvl5pPr marL="4114478" indent="0" algn="ctr">
              <a:buNone/>
            </a:lvl5pPr>
            <a:lvl6pPr marL="5143098" indent="0" algn="ctr">
              <a:buNone/>
            </a:lvl6pPr>
            <a:lvl7pPr marL="6171717" indent="0" algn="ctr">
              <a:buNone/>
            </a:lvl7pPr>
            <a:lvl8pPr marL="7200337" indent="0" algn="ctr">
              <a:buNone/>
            </a:lvl8pPr>
            <a:lvl9pPr marL="8228957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3933C3-4316-4DA4-892B-1C2F03102B0B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401A6B-08E6-41A3-93B0-51E320FD2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1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5ACD-3D6F-4442-B8D9-F8C788B7665A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0532-3E0A-4B23-9CAB-30173601A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19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51"/>
            <a:ext cx="5070634" cy="10752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0195" y="504651"/>
            <a:ext cx="15016877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0732-582F-4FBD-8973-6940DBB99F8A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8532-F96D-410D-9ED5-B19F1ECF5D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3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289" y="1251408"/>
            <a:ext cx="117826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651" y="1251408"/>
            <a:ext cx="7313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95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9273244"/>
            <a:ext cx="186899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147" y="8815268"/>
            <a:ext cx="186899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147" y="8520650"/>
            <a:ext cx="186899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147" y="8345627"/>
            <a:ext cx="186899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40292" y="7980998"/>
            <a:ext cx="19892487" cy="3629254"/>
          </a:xfrm>
        </p:spPr>
        <p:txBody>
          <a:bodyPr/>
          <a:lstStyle>
            <a:lvl1pPr marR="20572" algn="l">
              <a:defRPr sz="91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40292" y="5208652"/>
            <a:ext cx="19892487" cy="2772346"/>
          </a:xfrm>
        </p:spPr>
        <p:txBody>
          <a:bodyPr lIns="226296" anchor="b"/>
          <a:lstStyle>
            <a:lvl1pPr marL="0" indent="0" algn="l">
              <a:spcBef>
                <a:spcPts val="0"/>
              </a:spcBef>
              <a:buNone/>
              <a:defRPr sz="4500">
                <a:solidFill>
                  <a:schemeClr val="tx1"/>
                </a:solidFill>
              </a:defRPr>
            </a:lvl1pPr>
            <a:lvl2pPr marL="1028620" indent="0" algn="ctr">
              <a:buNone/>
            </a:lvl2pPr>
            <a:lvl3pPr marL="2057239" indent="0" algn="ctr">
              <a:buNone/>
            </a:lvl3pPr>
            <a:lvl4pPr marL="3085858" indent="0" algn="ctr">
              <a:buNone/>
            </a:lvl4pPr>
            <a:lvl5pPr marL="4114478" indent="0" algn="ctr">
              <a:buNone/>
            </a:lvl5pPr>
            <a:lvl6pPr marL="5143098" indent="0" algn="ctr">
              <a:buNone/>
            </a:lvl6pPr>
            <a:lvl7pPr marL="6171717" indent="0" algn="ctr">
              <a:buNone/>
            </a:lvl7pPr>
            <a:lvl8pPr marL="7200337" indent="0" algn="ctr">
              <a:buNone/>
            </a:lvl8pPr>
            <a:lvl9pPr marL="8228957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5E162B-1468-43C3-9BCC-D02DBDF1D3F8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FAB0E2-8CD3-415B-936A-C15E6175D3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53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1A3AD-9FC8-46C4-B0A1-4A655B6F0A8F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C60E-650E-4EBE-80C8-9E871F9BFE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89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9671" y="1971913"/>
            <a:ext cx="11059507" cy="1064133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4" tIns="102862" rIns="205724" bIns="102862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871" y="1"/>
            <a:ext cx="14110827" cy="1215527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4" tIns="102862" rIns="205724" bIns="102862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4271" y="2296797"/>
            <a:ext cx="7560945" cy="30431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11902" y="1"/>
            <a:ext cx="702087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11901" y="7840980"/>
            <a:ext cx="8191024" cy="2100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11902" y="1"/>
            <a:ext cx="351043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4093" y="7803061"/>
            <a:ext cx="5350980" cy="47985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11901" y="7840981"/>
            <a:ext cx="4095512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11901" y="2520316"/>
            <a:ext cx="8191024" cy="53206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11901" y="3220403"/>
            <a:ext cx="8191024" cy="4620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5317" y="7840981"/>
            <a:ext cx="12676584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5172" y="7840981"/>
            <a:ext cx="13651706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556" y="4480561"/>
            <a:ext cx="14431804" cy="33604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556" y="3920490"/>
            <a:ext cx="14431804" cy="39204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701464" y="7840981"/>
            <a:ext cx="3510438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431" y="738010"/>
            <a:ext cx="2176553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744" y="1251408"/>
            <a:ext cx="69072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322" y="1251408"/>
            <a:ext cx="69070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769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904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849" y="1251408"/>
            <a:ext cx="9344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228" y="2483698"/>
            <a:ext cx="14634629" cy="1796130"/>
          </a:xfrm>
        </p:spPr>
        <p:txBody>
          <a:bodyPr lIns="185152" bIns="0"/>
          <a:lstStyle>
            <a:lvl1pPr marL="12343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228" y="940918"/>
            <a:ext cx="20875409" cy="1428179"/>
          </a:xfrm>
        </p:spPr>
        <p:txBody>
          <a:bodyPr tIns="144007"/>
          <a:lstStyle>
            <a:lvl1pPr algn="l">
              <a:buNone/>
              <a:defRPr sz="8500" b="0" cap="none" spc="-338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EDE0CD-6CBD-4D5A-B25F-3C43DDB311DC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0FA8EF-FF8D-4850-AB73-14F8C74A43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8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940917"/>
            <a:ext cx="21062633" cy="1680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431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4771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08969B-75DE-4170-B900-760287316717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150550-87BB-44CD-AED7-9ECFF93EB6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395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8010"/>
            <a:ext cx="2269596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68" y="1251408"/>
            <a:ext cx="117826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91" y="1251408"/>
            <a:ext cx="69072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5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924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501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1013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148" y="1251408"/>
            <a:ext cx="20313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5091" y="1251408"/>
            <a:ext cx="93450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33" y="940917"/>
            <a:ext cx="19892487" cy="1680210"/>
          </a:xfrm>
        </p:spPr>
        <p:txBody>
          <a:bodyPr/>
          <a:lstStyle>
            <a:lvl1pPr>
              <a:defRPr sz="91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3325416"/>
            <a:ext cx="10340357" cy="1175563"/>
          </a:xfrm>
        </p:spPr>
        <p:txBody>
          <a:bodyPr anchor="ctr"/>
          <a:lstStyle>
            <a:lvl1pPr marL="164579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3325416"/>
            <a:ext cx="10344418" cy="1175563"/>
          </a:xfrm>
        </p:spPr>
        <p:txBody>
          <a:bodyPr anchor="ctr"/>
          <a:lstStyle>
            <a:lvl1pPr marL="164579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518481"/>
            <a:ext cx="10340357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518481"/>
            <a:ext cx="10344418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F50669-BB73-489E-BFD0-64B7AC4A2D11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5054D4-D066-4B79-AC0F-51A8A127FC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9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292" y="940917"/>
            <a:ext cx="19892487" cy="1680210"/>
          </a:xfrm>
        </p:spPr>
        <p:txBody>
          <a:bodyPr/>
          <a:lstStyle>
            <a:lvl1pPr>
              <a:defRPr sz="91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C9EA-62A6-4E47-8443-8FB0ED6766E5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44994-CC36-47AD-8F56-E2B4A5C0F8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93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0122DF-E569-4AAB-8834-FB87DD152113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6BF9C3-539A-457E-825A-89BA22D01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89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220" y="501729"/>
            <a:ext cx="21062633" cy="2135267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5220" y="2636996"/>
            <a:ext cx="6435804" cy="8401050"/>
          </a:xfrm>
        </p:spPr>
        <p:txBody>
          <a:bodyPr/>
          <a:lstStyle>
            <a:lvl1pPr marL="123434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6097" y="2636996"/>
            <a:ext cx="14041755" cy="8401050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2B29-8BEC-441C-8583-F5D72131F51E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D102-ECC8-4325-89BA-FB01EDCC7E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3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7EA7-D9E7-4926-ADC8-F6B3C2CE6CE8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697C9-259A-4F15-8815-164C8C4AD7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829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619" y="1"/>
            <a:ext cx="22464372" cy="34508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430" y="3462517"/>
            <a:ext cx="2247656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41534" y="2193869"/>
            <a:ext cx="242112" cy="329103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39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29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31584" y="2473904"/>
            <a:ext cx="242112" cy="329103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39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29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41783" y="2663511"/>
            <a:ext cx="242114" cy="329105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39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29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40293" y="810801"/>
            <a:ext cx="17552193" cy="1289463"/>
          </a:xfrm>
        </p:spPr>
        <p:txBody>
          <a:bodyPr anchor="b"/>
          <a:lstStyle>
            <a:lvl1pPr algn="l">
              <a:buNone/>
              <a:defRPr sz="47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933" y="3479823"/>
            <a:ext cx="22466807" cy="911426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40293" y="2113390"/>
            <a:ext cx="17552193" cy="1260158"/>
          </a:xfrm>
        </p:spPr>
        <p:txBody>
          <a:bodyPr/>
          <a:lstStyle>
            <a:lvl1pPr marL="61718" indent="0">
              <a:spcBef>
                <a:spcPts val="0"/>
              </a:spcBef>
              <a:buNone/>
              <a:defRPr sz="32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7072" y="102099"/>
            <a:ext cx="5460682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B54810-03CF-4DA4-ADDA-7CECDEEFF1D7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292" y="102099"/>
            <a:ext cx="14236779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7755" y="102099"/>
            <a:ext cx="1170146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9E3A90-BEC3-4E33-9E29-709E5611BB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96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4CEBB-015B-45DB-9854-DF5CB6BBE7F0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76B7-D844-47C2-A684-786333BE35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9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51"/>
            <a:ext cx="5070634" cy="10752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0195" y="504651"/>
            <a:ext cx="15016877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AF61E-1366-4492-814E-2E7B9CCB60C6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1CCF-620E-4265-BCBE-175806599E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42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289" y="1251408"/>
            <a:ext cx="117826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651" y="1251408"/>
            <a:ext cx="7313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95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9273244"/>
            <a:ext cx="186899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147" y="8815268"/>
            <a:ext cx="186899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147" y="8520650"/>
            <a:ext cx="186899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147" y="8345627"/>
            <a:ext cx="186899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40292" y="7980998"/>
            <a:ext cx="19892487" cy="3629254"/>
          </a:xfrm>
        </p:spPr>
        <p:txBody>
          <a:bodyPr/>
          <a:lstStyle>
            <a:lvl1pPr marR="20572" algn="l">
              <a:defRPr sz="91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40292" y="5208652"/>
            <a:ext cx="19892487" cy="2772346"/>
          </a:xfrm>
        </p:spPr>
        <p:txBody>
          <a:bodyPr lIns="226296" anchor="b"/>
          <a:lstStyle>
            <a:lvl1pPr marL="0" indent="0" algn="l">
              <a:spcBef>
                <a:spcPts val="0"/>
              </a:spcBef>
              <a:buNone/>
              <a:defRPr sz="4500">
                <a:solidFill>
                  <a:schemeClr val="tx1"/>
                </a:solidFill>
              </a:defRPr>
            </a:lvl1pPr>
            <a:lvl2pPr marL="1028620" indent="0" algn="ctr">
              <a:buNone/>
            </a:lvl2pPr>
            <a:lvl3pPr marL="2057239" indent="0" algn="ctr">
              <a:buNone/>
            </a:lvl3pPr>
            <a:lvl4pPr marL="3085858" indent="0" algn="ctr">
              <a:buNone/>
            </a:lvl4pPr>
            <a:lvl5pPr marL="4114478" indent="0" algn="ctr">
              <a:buNone/>
            </a:lvl5pPr>
            <a:lvl6pPr marL="5143098" indent="0" algn="ctr">
              <a:buNone/>
            </a:lvl6pPr>
            <a:lvl7pPr marL="6171717" indent="0" algn="ctr">
              <a:buNone/>
            </a:lvl7pPr>
            <a:lvl8pPr marL="7200337" indent="0" algn="ctr">
              <a:buNone/>
            </a:lvl8pPr>
            <a:lvl9pPr marL="8228957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76EC0B-453B-495A-B9DA-C92F7E2FD6CF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C9E29C-90EA-42F5-913C-F50DCD87FB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56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14CA-74ED-4E73-9BFE-B642F1495008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0F54-B87A-4E53-9633-171BD26528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240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9671" y="1971913"/>
            <a:ext cx="11059507" cy="1064133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4" tIns="102862" rIns="205724" bIns="102862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871" y="1"/>
            <a:ext cx="14110827" cy="1215527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4" tIns="102862" rIns="205724" bIns="102862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4271" y="2296797"/>
            <a:ext cx="7560945" cy="30431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11902" y="1"/>
            <a:ext cx="702087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11901" y="7840980"/>
            <a:ext cx="8191024" cy="2100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11902" y="1"/>
            <a:ext cx="351043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4093" y="7803061"/>
            <a:ext cx="5350980" cy="47985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11901" y="7840981"/>
            <a:ext cx="4095512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11901" y="2520316"/>
            <a:ext cx="8191024" cy="53206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11901" y="3220403"/>
            <a:ext cx="8191024" cy="4620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5317" y="7840981"/>
            <a:ext cx="12676584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5172" y="7840981"/>
            <a:ext cx="13651706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556" y="4480561"/>
            <a:ext cx="14431804" cy="33604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556" y="3920490"/>
            <a:ext cx="14431804" cy="39204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701464" y="7840981"/>
            <a:ext cx="3510438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431" y="738010"/>
            <a:ext cx="2176553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744" y="1251408"/>
            <a:ext cx="69072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322" y="1251408"/>
            <a:ext cx="69070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769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904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849" y="1251408"/>
            <a:ext cx="9344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228" y="2483698"/>
            <a:ext cx="14634629" cy="1796130"/>
          </a:xfrm>
        </p:spPr>
        <p:txBody>
          <a:bodyPr lIns="185152" bIns="0"/>
          <a:lstStyle>
            <a:lvl1pPr marL="12343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228" y="940918"/>
            <a:ext cx="20875409" cy="1428179"/>
          </a:xfrm>
        </p:spPr>
        <p:txBody>
          <a:bodyPr tIns="144007"/>
          <a:lstStyle>
            <a:lvl1pPr algn="l">
              <a:buNone/>
              <a:defRPr sz="8500" b="0" cap="none" spc="-338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A03B19-34A3-456D-9B59-7F41DEF53824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81E6FB-CBCE-4C03-B449-CBA585AAF4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94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940917"/>
            <a:ext cx="21062633" cy="1680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431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4771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117E8D-688F-47EB-8A18-72B82C099460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029E58-268C-4C7C-A329-EB152C5664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654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8010"/>
            <a:ext cx="2269596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68" y="1251408"/>
            <a:ext cx="117826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91" y="1251408"/>
            <a:ext cx="69072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5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924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501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1013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148" y="1251408"/>
            <a:ext cx="20313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5091" y="1251408"/>
            <a:ext cx="93450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33" y="940917"/>
            <a:ext cx="19892487" cy="1680210"/>
          </a:xfrm>
        </p:spPr>
        <p:txBody>
          <a:bodyPr/>
          <a:lstStyle>
            <a:lvl1pPr>
              <a:defRPr sz="91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3325416"/>
            <a:ext cx="10340357" cy="1175563"/>
          </a:xfrm>
        </p:spPr>
        <p:txBody>
          <a:bodyPr anchor="ctr"/>
          <a:lstStyle>
            <a:lvl1pPr marL="164579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3325416"/>
            <a:ext cx="10344418" cy="1175563"/>
          </a:xfrm>
        </p:spPr>
        <p:txBody>
          <a:bodyPr anchor="ctr"/>
          <a:lstStyle>
            <a:lvl1pPr marL="164579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518481"/>
            <a:ext cx="10340357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518481"/>
            <a:ext cx="10344418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469342-808B-487B-9829-DE4FA79BF97C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8F2F91-988D-4AE6-98EA-08553DE590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95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292" y="940917"/>
            <a:ext cx="19892487" cy="1680210"/>
          </a:xfrm>
        </p:spPr>
        <p:txBody>
          <a:bodyPr/>
          <a:lstStyle>
            <a:lvl1pPr>
              <a:defRPr sz="91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6035-3F11-4315-BE4F-E0555CD8B7B4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2B04-21F6-4068-9E68-D1C88822B7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024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F8AB72-A0C4-4403-86D7-8A860EFAA60C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BCC946-4C86-4689-8A02-C01054AB23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9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9671" y="1971913"/>
            <a:ext cx="11059507" cy="1064133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4" tIns="102862" rIns="205724" bIns="102862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871" y="1"/>
            <a:ext cx="14110827" cy="1215527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5724" tIns="102862" rIns="205724" bIns="102862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4271" y="2296797"/>
            <a:ext cx="7560945" cy="30431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11902" y="1"/>
            <a:ext cx="702087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11901" y="7840980"/>
            <a:ext cx="8191024" cy="2100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11902" y="1"/>
            <a:ext cx="351043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4093" y="7803061"/>
            <a:ext cx="5350980" cy="47985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11901" y="7840981"/>
            <a:ext cx="4095512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11901" y="2520316"/>
            <a:ext cx="8191024" cy="53206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11901" y="3220403"/>
            <a:ext cx="8191024" cy="4620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5317" y="7840981"/>
            <a:ext cx="12676584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5172" y="7840981"/>
            <a:ext cx="13651706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556" y="4480561"/>
            <a:ext cx="14431804" cy="33604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556" y="3920490"/>
            <a:ext cx="14431804" cy="39204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701464" y="7840981"/>
            <a:ext cx="3510438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24" tIns="102862" rIns="205724" bIns="102862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431" y="738010"/>
            <a:ext cx="2176553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744" y="1251408"/>
            <a:ext cx="69072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322" y="1251408"/>
            <a:ext cx="69070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769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904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849" y="1251408"/>
            <a:ext cx="9344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228" y="2483698"/>
            <a:ext cx="14634629" cy="1796130"/>
          </a:xfrm>
        </p:spPr>
        <p:txBody>
          <a:bodyPr lIns="185152" bIns="0"/>
          <a:lstStyle>
            <a:lvl1pPr marL="12343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228" y="940918"/>
            <a:ext cx="20875409" cy="1428179"/>
          </a:xfrm>
        </p:spPr>
        <p:txBody>
          <a:bodyPr tIns="144007"/>
          <a:lstStyle>
            <a:lvl1pPr algn="l">
              <a:buNone/>
              <a:defRPr sz="8500" b="0" cap="none" spc="-338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D4459B-EEAA-406D-B772-5A02FBAB03EC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33F837-6038-4307-BA74-F6CFB307A6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89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220" y="501729"/>
            <a:ext cx="21062633" cy="2135267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5220" y="2636996"/>
            <a:ext cx="6435804" cy="8401050"/>
          </a:xfrm>
        </p:spPr>
        <p:txBody>
          <a:bodyPr/>
          <a:lstStyle>
            <a:lvl1pPr marL="123434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6097" y="2636996"/>
            <a:ext cx="14041755" cy="8401050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4D87-AF51-4DF4-B48B-99C1C6E301BE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E667-239A-4B65-A15C-E5372E153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2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619" y="1"/>
            <a:ext cx="22464372" cy="34508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430" y="3462517"/>
            <a:ext cx="2247656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41534" y="2193869"/>
            <a:ext cx="242112" cy="329103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39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29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31584" y="2473904"/>
            <a:ext cx="242112" cy="329103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39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29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41783" y="2663511"/>
            <a:ext cx="242114" cy="329105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39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29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40293" y="810801"/>
            <a:ext cx="17552193" cy="1289463"/>
          </a:xfrm>
        </p:spPr>
        <p:txBody>
          <a:bodyPr anchor="b"/>
          <a:lstStyle>
            <a:lvl1pPr algn="l">
              <a:buNone/>
              <a:defRPr sz="47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933" y="3479823"/>
            <a:ext cx="22466807" cy="911426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40293" y="2113390"/>
            <a:ext cx="17552193" cy="1260158"/>
          </a:xfrm>
        </p:spPr>
        <p:txBody>
          <a:bodyPr/>
          <a:lstStyle>
            <a:lvl1pPr marL="61718" indent="0">
              <a:spcBef>
                <a:spcPts val="0"/>
              </a:spcBef>
              <a:buNone/>
              <a:defRPr sz="32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7072" y="102099"/>
            <a:ext cx="5460682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364219-B21C-42B1-9069-660CB4C2B010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292" y="102099"/>
            <a:ext cx="14236779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7755" y="102099"/>
            <a:ext cx="1170146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5D0CA0-66BB-474C-BF6A-0E5DE171D1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2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5627-ABC9-4435-8759-A8189E23767A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AA7A-5D03-4C37-9181-A6D343D96D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35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51"/>
            <a:ext cx="5070634" cy="10752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0195" y="504651"/>
            <a:ext cx="15016877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56F8-C7F0-4A7B-8AB5-DF736709DD3E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734C-695D-4557-A9DA-0D7F4B7B2B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8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940917"/>
            <a:ext cx="21062633" cy="1680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431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4771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00E597-F6C3-473D-95DE-8335CAA4CAB9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1F33E4-7D3B-4B3C-8C35-A6699A9920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8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8010"/>
            <a:ext cx="2269596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68" y="1251408"/>
            <a:ext cx="117826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91" y="1251408"/>
            <a:ext cx="69072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5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924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501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1013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148" y="1251408"/>
            <a:ext cx="20313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5091" y="1251408"/>
            <a:ext cx="93450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33" y="940917"/>
            <a:ext cx="19892487" cy="1680210"/>
          </a:xfrm>
        </p:spPr>
        <p:txBody>
          <a:bodyPr/>
          <a:lstStyle>
            <a:lvl1pPr>
              <a:defRPr sz="91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3325416"/>
            <a:ext cx="10340357" cy="1175563"/>
          </a:xfrm>
        </p:spPr>
        <p:txBody>
          <a:bodyPr anchor="ctr"/>
          <a:lstStyle>
            <a:lvl1pPr marL="164579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3325416"/>
            <a:ext cx="10344418" cy="1175563"/>
          </a:xfrm>
        </p:spPr>
        <p:txBody>
          <a:bodyPr anchor="ctr"/>
          <a:lstStyle>
            <a:lvl1pPr marL="164579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518481"/>
            <a:ext cx="10340357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518481"/>
            <a:ext cx="10344418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1F9128-E727-4A9C-A484-22B65CFF2417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4B02D-8F72-463F-9A11-AAC46F51D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3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292" y="940917"/>
            <a:ext cx="19892487" cy="1680210"/>
          </a:xfrm>
        </p:spPr>
        <p:txBody>
          <a:bodyPr/>
          <a:lstStyle>
            <a:lvl1pPr>
              <a:defRPr sz="91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43504-161E-478B-896D-A38F14B3D597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DC70-F7A6-46E6-B316-12ECAB6F3D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4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8534B3-C8F0-4BB0-A174-62AF7AF65808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49DD22-AC4D-4D8C-AEDA-81C42084F2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9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220" y="501729"/>
            <a:ext cx="21062633" cy="2135267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5220" y="2636996"/>
            <a:ext cx="6435804" cy="8401050"/>
          </a:xfrm>
        </p:spPr>
        <p:txBody>
          <a:bodyPr/>
          <a:lstStyle>
            <a:lvl1pPr marL="123434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6097" y="2636996"/>
            <a:ext cx="14041755" cy="8401050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B36D-CC4E-4229-A1F1-E0B822AC3B19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E748-96CF-4BF4-8C3D-1ED8236719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619" y="1"/>
            <a:ext cx="22464372" cy="34508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430" y="3462517"/>
            <a:ext cx="2247656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41534" y="2193869"/>
            <a:ext cx="242112" cy="329103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39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29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31584" y="2473904"/>
            <a:ext cx="242112" cy="329103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39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29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41783" y="2663511"/>
            <a:ext cx="242114" cy="329105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39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29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40293" y="810801"/>
            <a:ext cx="17552193" cy="1289463"/>
          </a:xfrm>
        </p:spPr>
        <p:txBody>
          <a:bodyPr anchor="b"/>
          <a:lstStyle>
            <a:lvl1pPr algn="l">
              <a:buNone/>
              <a:defRPr sz="47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933" y="3479823"/>
            <a:ext cx="22466807" cy="911426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40293" y="2113390"/>
            <a:ext cx="17552193" cy="1260158"/>
          </a:xfrm>
        </p:spPr>
        <p:txBody>
          <a:bodyPr/>
          <a:lstStyle>
            <a:lvl1pPr marL="61718" indent="0">
              <a:spcBef>
                <a:spcPts val="0"/>
              </a:spcBef>
              <a:buNone/>
              <a:defRPr sz="32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7072" y="102099"/>
            <a:ext cx="5460682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4451D5-F0F2-42FF-8890-CE49CD62315B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292" y="102099"/>
            <a:ext cx="14236779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7755" y="102099"/>
            <a:ext cx="1170146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049356-1964-4377-BA22-8EC47FD1D9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7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147" y="9273244"/>
            <a:ext cx="186899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47" y="8815268"/>
            <a:ext cx="186899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147" y="8520650"/>
            <a:ext cx="186899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8345627"/>
            <a:ext cx="186899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289" y="1251408"/>
            <a:ext cx="117826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651" y="1251408"/>
            <a:ext cx="73134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95" y="1251408"/>
            <a:ext cx="24378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40292" y="942202"/>
            <a:ext cx="19892487" cy="1680210"/>
          </a:xfrm>
          <a:prstGeom prst="rect">
            <a:avLst/>
          </a:prstGeom>
        </p:spPr>
        <p:txBody>
          <a:bodyPr vert="horz" lIns="205724" tIns="102862" rIns="205724" bIns="102862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40292" y="3278743"/>
            <a:ext cx="19892487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7072" y="11790642"/>
            <a:ext cx="5460682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6AE31E-07F6-4EED-8AE9-1929FD2FFE41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0292" y="11790642"/>
            <a:ext cx="14236779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7755" y="11790642"/>
            <a:ext cx="1170146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95F42CD-8BDC-414F-8325-0A043C17A8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100" kern="1200" spc="-225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5pPr>
      <a:lvl6pPr marL="1028620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6pPr>
      <a:lvl7pPr marL="2057239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7pPr>
      <a:lvl8pPr marL="3085858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8pPr>
      <a:lvl9pPr marL="4114478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5044" indent="-771465" algn="l" rtl="0" eaLnBrk="0" fontAlgn="base" hangingPunct="0">
        <a:spcBef>
          <a:spcPts val="1575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664364" indent="-64288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9392" indent="-5143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5847" indent="-51430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3332300" indent="-471451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847037" indent="-473165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9058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1077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3098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147" y="9273244"/>
            <a:ext cx="186899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47" y="8815268"/>
            <a:ext cx="186899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147" y="8520650"/>
            <a:ext cx="186899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8345627"/>
            <a:ext cx="186899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289" y="1251408"/>
            <a:ext cx="117826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651" y="1251408"/>
            <a:ext cx="73134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95" y="1251408"/>
            <a:ext cx="24378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40292" y="942202"/>
            <a:ext cx="19892487" cy="1680210"/>
          </a:xfrm>
          <a:prstGeom prst="rect">
            <a:avLst/>
          </a:prstGeom>
        </p:spPr>
        <p:txBody>
          <a:bodyPr vert="horz" lIns="205724" tIns="102862" rIns="205724" bIns="102862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40292" y="3278743"/>
            <a:ext cx="19892487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7072" y="11790642"/>
            <a:ext cx="5460682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6F19414-E606-413A-AE5F-279E25B6301F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0292" y="11790642"/>
            <a:ext cx="14236779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7755" y="11790642"/>
            <a:ext cx="1170146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35A5836-87EE-4126-B21E-D1967F20B2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100" kern="1200" spc="-225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5pPr>
      <a:lvl6pPr marL="1028620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6pPr>
      <a:lvl7pPr marL="2057239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7pPr>
      <a:lvl8pPr marL="3085858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8pPr>
      <a:lvl9pPr marL="4114478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5044" indent="-771465" algn="l" rtl="0" eaLnBrk="0" fontAlgn="base" hangingPunct="0">
        <a:spcBef>
          <a:spcPts val="1575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664364" indent="-64288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9392" indent="-5143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5847" indent="-51430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3332300" indent="-471451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847037" indent="-473165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9058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1077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3098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147" y="9273244"/>
            <a:ext cx="186899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47" y="8815268"/>
            <a:ext cx="186899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147" y="8520650"/>
            <a:ext cx="186899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8345627"/>
            <a:ext cx="186899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289" y="1251408"/>
            <a:ext cx="117826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651" y="1251408"/>
            <a:ext cx="73134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95" y="1251408"/>
            <a:ext cx="24378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821" y="1251408"/>
            <a:ext cx="20317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24" tIns="102862" rIns="205724" bIns="1028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40292" y="942202"/>
            <a:ext cx="19892487" cy="1680210"/>
          </a:xfrm>
          <a:prstGeom prst="rect">
            <a:avLst/>
          </a:prstGeom>
        </p:spPr>
        <p:txBody>
          <a:bodyPr vert="horz" lIns="205724" tIns="102862" rIns="205724" bIns="102862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8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40292" y="3278743"/>
            <a:ext cx="19892487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7072" y="11790642"/>
            <a:ext cx="5460682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D822046-A477-403E-8E48-3CDAA7732D6F}" type="datetimeFigureOut">
              <a:rPr lang="en-US"/>
              <a:pPr>
                <a:defRPr/>
              </a:pPr>
              <a:t>9/19/2023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0292" y="11790642"/>
            <a:ext cx="14236779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7755" y="11790642"/>
            <a:ext cx="1170146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F7706D-0326-4EA9-BEB4-219F94F154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100" kern="1200" spc="-225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5pPr>
      <a:lvl6pPr marL="1028620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6pPr>
      <a:lvl7pPr marL="2057239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7pPr>
      <a:lvl8pPr marL="3085858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8pPr>
      <a:lvl9pPr marL="4114478" algn="l" rtl="0" fontAlgn="base">
        <a:spcBef>
          <a:spcPct val="0"/>
        </a:spcBef>
        <a:spcAft>
          <a:spcPct val="0"/>
        </a:spcAft>
        <a:defRPr sz="91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5044" indent="-771465" algn="l" rtl="0" eaLnBrk="0" fontAlgn="base" hangingPunct="0">
        <a:spcBef>
          <a:spcPts val="1575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664364" indent="-64288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9392" indent="-5143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5847" indent="-51430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3332300" indent="-471451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847037" indent="-473165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9058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1077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3098" indent="-41144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24" y="2771951"/>
            <a:ext cx="23080913" cy="6763374"/>
          </a:xfrm>
          <a:prstGeom prst="rect">
            <a:avLst/>
          </a:prstGeom>
        </p:spPr>
        <p:txBody>
          <a:bodyPr wrap="square" lIns="205724" tIns="102862" rIns="205724" bIns="1028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Qari</a:t>
            </a:r>
            <a:r>
              <a:rPr lang="en-US" sz="15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mill-</a:t>
            </a:r>
            <a:r>
              <a:rPr lang="en-US" sz="15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Ktieb</a:t>
            </a:r>
            <a:r>
              <a:rPr lang="mt-MT" sz="15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</a:t>
            </a:r>
            <a:r>
              <a:rPr lang="en-US" sz="15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3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Profeta</a:t>
            </a:r>
            <a:r>
              <a:rPr lang="en-US" sz="1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I</a:t>
            </a:r>
            <a:r>
              <a:rPr lang="mt-MT" sz="1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ż</a:t>
            </a:r>
            <a:r>
              <a:rPr lang="en-US" sz="163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aija</a:t>
            </a:r>
            <a:endParaRPr lang="mt-MT" sz="163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ż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35, 1-10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58" y="323371"/>
            <a:ext cx="22574408" cy="11907322"/>
          </a:xfrm>
        </p:spPr>
        <p:txBody>
          <a:bodyPr/>
          <a:lstStyle/>
          <a:p>
            <a:pPr>
              <a:defRPr/>
            </a:pP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bhima feroċi ma titla’ minnha: minnha jgħaddu </a:t>
            </a:r>
            <a:b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</a:b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l-mifdijin. Jerġgħu lura</a:t>
            </a:r>
            <a: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b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</a:b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l-mifdijin tal-Mulej, u jidħlu f’Sijon jgħajtu</a:t>
            </a:r>
            <a:b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</a:br>
            <a:endParaRPr lang="en-GB" sz="15500" spc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20" y="14243"/>
            <a:ext cx="22645846" cy="11907322"/>
          </a:xfrm>
        </p:spPr>
        <p:txBody>
          <a:bodyPr/>
          <a:lstStyle/>
          <a:p>
            <a:pPr>
              <a:defRPr/>
            </a:pPr>
            <a:r>
              <a:rPr lang="mt-MT" sz="16300" spc="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bil-ferħ, b’ferħ ta’ </a:t>
            </a:r>
            <a:r>
              <a:rPr lang="mt-MT" sz="163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dejjem fuq rashom. </a:t>
            </a:r>
            <a:br>
              <a:rPr lang="mt-MT" sz="163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</a:br>
            <a:r>
              <a:rPr lang="mt-MT" sz="163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Il-ferħ u l-hena jiksbu,</a:t>
            </a:r>
            <a:r>
              <a:rPr lang="en-GB" sz="163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lang="mt-MT" sz="16300" spc="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u jgħibu swied il-qalb u </a:t>
            </a:r>
            <a:br>
              <a:rPr lang="en-GB" sz="16300" spc="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</a:br>
            <a:r>
              <a:rPr lang="mt-MT" sz="16300" spc="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l-krib. </a:t>
            </a:r>
            <a:r>
              <a:rPr lang="mt-MT" sz="163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br>
              <a:rPr lang="en-US" sz="163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</a:br>
            <a:endParaRPr lang="en-GB" sz="16300" b="1" i="1" spc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76" y="4129610"/>
            <a:ext cx="21379547" cy="4345529"/>
          </a:xfrm>
        </p:spPr>
        <p:txBody>
          <a:bodyPr/>
          <a:lstStyle/>
          <a:p>
            <a:pPr algn="ctr"/>
            <a:r>
              <a:rPr lang="mt-MT" sz="16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br>
              <a:rPr lang="mt-MT" sz="15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6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3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558722" y="4644603"/>
            <a:ext cx="22288656" cy="537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mt-MT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./ </a:t>
            </a:r>
            <a:r>
              <a:rPr lang="fi-FI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ġej biex isalvana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4578" y="755473"/>
            <a:ext cx="16985635" cy="2482448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>
              <a:defRPr/>
            </a:pPr>
            <a:r>
              <a:rPr lang="en-GB" altLang="mt-MT" sz="155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</a:t>
            </a:r>
            <a:r>
              <a:rPr lang="en-GB" alt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Responorjali</a:t>
            </a:r>
            <a:endParaRPr lang="en-GB" altLang="mt-MT" sz="155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485696" y="1014375"/>
            <a:ext cx="22484685" cy="1024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nisma’ xi jgħid </a:t>
            </a:r>
            <a:endParaRPr lang="en-US" altLang="en-US" sz="16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Alla; il-Mulej is-sliem </a:t>
            </a:r>
            <a:endParaRPr lang="en-US" altLang="en-US" sz="16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ixandar. Qrib hi tassew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is-salvazzjoni tiegħu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42820" y="2228821"/>
            <a:ext cx="22484685" cy="77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dawk li jibżgħu minnu, biex jgħammar </a:t>
            </a:r>
            <a:endParaRPr lang="en-US" altLang="en-US" sz="16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is-sebħ f’artna. </a:t>
            </a:r>
            <a:endParaRPr lang="en-GB" altLang="en-US" sz="16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628572" y="3708173"/>
            <a:ext cx="22217218" cy="537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mt-MT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./ </a:t>
            </a:r>
            <a:r>
              <a:rPr lang="fi-FI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ġej biex isalvana</a:t>
            </a:r>
          </a:p>
        </p:txBody>
      </p:sp>
    </p:spTree>
    <p:extLst>
      <p:ext uri="{BB962C8B-B14F-4D97-AF65-F5344CB8AC3E}">
        <p14:creationId xmlns:p14="http://schemas.microsoft.com/office/powerpoint/2010/main" val="47022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414258" y="1371565"/>
            <a:ext cx="22502970" cy="1024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It-tieba u l-fedelt</a:t>
            </a:r>
            <a:r>
              <a:rPr lang="mt-MT" altLang="en-US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 jiltaqgħu, </a:t>
            </a:r>
            <a:endParaRPr lang="en-GB" altLang="en-US" sz="16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en-US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l-ġustizzja u s-sliem jitbewsu.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449977" y="2434352"/>
            <a:ext cx="22502970" cy="77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Il-fedeltà</a:t>
            </a:r>
            <a:r>
              <a:rPr lang="mt-MT" altLang="en-US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mill-art tinbet, </a:t>
            </a:r>
            <a:endParaRPr lang="en-US" altLang="en-US" sz="16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6300" spc="-31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l-ġustizzja mis-sema</a:t>
            </a:r>
            <a:r>
              <a:rPr lang="en-US" altLang="en-US" sz="16300" spc="-31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6300" spc="-316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tixref.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628572" y="3708173"/>
            <a:ext cx="22217218" cy="537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mt-MT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./ </a:t>
            </a:r>
            <a:r>
              <a:rPr lang="fi-FI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ġej biex isalvana</a:t>
            </a:r>
          </a:p>
        </p:txBody>
      </p:sp>
    </p:spTree>
    <p:extLst>
      <p:ext uri="{BB962C8B-B14F-4D97-AF65-F5344CB8AC3E}">
        <p14:creationId xmlns:p14="http://schemas.microsoft.com/office/powerpoint/2010/main" val="47022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20" y="179943"/>
            <a:ext cx="22574408" cy="11907322"/>
          </a:xfrm>
        </p:spPr>
        <p:txBody>
          <a:bodyPr/>
          <a:lstStyle/>
          <a:p>
            <a:pPr>
              <a:defRPr/>
            </a:pP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Ħa jifirħu d-deżert u l-art maħruqa; ħa jifraħ </a:t>
            </a:r>
            <a:b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</a:b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ix-xagħri u jwarrad, ħa jwarrad bħar-ranġis. Ħa tifraħ fuq li tifraħ, </a:t>
            </a: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taqbeż</a:t>
            </a:r>
            <a:endParaRPr lang="en-GB" sz="15500" b="1" i="1" spc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190018" y="1181750"/>
            <a:ext cx="21026064" cy="1024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6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l-Mulej ukoll jagħti </a:t>
            </a:r>
            <a:endParaRPr lang="en-US" sz="16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6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l-ġid tiegħu, </a:t>
            </a:r>
          </a:p>
          <a:p>
            <a:pPr algn="ctr" eaLnBrk="1" hangingPunct="1">
              <a:defRPr/>
            </a:pPr>
            <a:r>
              <a:rPr lang="mt-MT" sz="16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artna tagħti l-frott </a:t>
            </a:r>
            <a:endParaRPr lang="en-US" sz="16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6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tagħha.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190018" y="1181750"/>
            <a:ext cx="21026064" cy="1024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6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Il-ġustizzja quddiemu timxi, </a:t>
            </a:r>
          </a:p>
          <a:p>
            <a:pPr algn="ctr" eaLnBrk="1" hangingPunct="1">
              <a:defRPr/>
            </a:pPr>
            <a:r>
              <a:rPr lang="mt-MT" sz="16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s-sliem fuq il-passi </a:t>
            </a:r>
          </a:p>
          <a:p>
            <a:pPr algn="ctr" eaLnBrk="1" hangingPunct="1">
              <a:defRPr/>
            </a:pPr>
            <a:r>
              <a:rPr lang="mt-MT" sz="16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tiegħu.</a:t>
            </a:r>
            <a:r>
              <a:rPr lang="en-GB" sz="163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mt-MT" sz="163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485696" y="3708173"/>
            <a:ext cx="22288656" cy="537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mt-MT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./ </a:t>
            </a:r>
            <a:r>
              <a:rPr lang="fi-FI" sz="16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 ġej biex isalvana</a:t>
            </a:r>
          </a:p>
        </p:txBody>
      </p:sp>
    </p:spTree>
    <p:extLst>
      <p:ext uri="{BB962C8B-B14F-4D97-AF65-F5344CB8AC3E}">
        <p14:creationId xmlns:p14="http://schemas.microsoft.com/office/powerpoint/2010/main" val="1154521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59123" y="2555900"/>
            <a:ext cx="22484685" cy="77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mt-MT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ra, ġej il-Mulej biex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ifarrak il-madmad li qed iżommna fil-jasar</a:t>
            </a:r>
            <a:r>
              <a:rPr lang="nl-NL" sz="16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88321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1" cy="4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4" tIns="102862" rIns="205724" bIns="1028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4697" y="1522022"/>
            <a:ext cx="23359939" cy="910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4" tIns="102862" rIns="205724" bIns="102862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Qari</a:t>
            </a:r>
            <a:r>
              <a:rPr lang="en-GB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mill-Evan</a:t>
            </a:r>
            <a:r>
              <a:rPr lang="mt-MT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ġ</a:t>
            </a:r>
            <a:r>
              <a:rPr lang="en-GB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el</a:t>
            </a:r>
            <a:r>
              <a:rPr lang="mt-MT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j</a:t>
            </a:r>
            <a:r>
              <a:rPr lang="en-GB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u</a:t>
            </a:r>
            <a:r>
              <a:rPr lang="mt-MT" sz="15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skont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San </a:t>
            </a:r>
            <a:r>
              <a:rPr lang="en-GB" sz="155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Luqa</a:t>
            </a:r>
            <a:endParaRPr lang="mt-MT" sz="155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26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300" b="1" i="1" kern="0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15500" b="1" i="1" kern="0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R:/ </a:t>
            </a:r>
            <a:r>
              <a:rPr lang="en-GB" sz="15500" b="1" i="1" kern="0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Glorja</a:t>
            </a:r>
            <a:r>
              <a:rPr lang="en-GB" sz="15500" b="1" i="1" kern="0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15500" b="1" i="1" kern="0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lilek</a:t>
            </a:r>
            <a:r>
              <a:rPr lang="en-GB" sz="15500" b="1" i="1" kern="0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15500" b="1" i="1" kern="0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Mulej</a:t>
            </a:r>
            <a:endParaRPr lang="en-GB" sz="15500" b="1" i="1" kern="0" spc="-33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14258" y="238942"/>
            <a:ext cx="2257440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Jum fost l-oħrajn </a:t>
            </a:r>
            <a:r>
              <a:rPr lang="en-US" altLang="en-US" sz="15500" dirty="0" err="1">
                <a:solidFill>
                  <a:schemeClr val="bg1"/>
                </a:solidFill>
                <a:latin typeface="Times New Roman" pitchFamily="18" charset="0"/>
              </a:rPr>
              <a:t>Ġesù</a:t>
            </a: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kien qiegħed jgħallem.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Kien hemm bilqiegħda madwaru xi Fariżej u għorrief tal-Liġi li kienu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14258" y="85681"/>
            <a:ext cx="22574408" cy="1225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ġew mill-irħula kollha </a:t>
            </a:r>
          </a:p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tal-Galilija u l-Lhudija </a:t>
            </a:r>
          </a:p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u minn Ġerusalemm. </a:t>
            </a:r>
          </a:p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Il-qawwa tal-Mulej kienet fih biex ifejjaq.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U ġew xi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14258" y="157119"/>
            <a:ext cx="2250297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rġiel iġorru wieħed mifluġ fuq mitraħ; huma bdew ifittxu li jdaħħluh ġewwa u</a:t>
            </a:r>
            <a:r>
              <a:rPr lang="en-US" altLang="en-US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jqegħduhulu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quddiemu, iżda minħabba l-folla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20" y="-34371"/>
            <a:ext cx="22717284" cy="12264512"/>
          </a:xfrm>
        </p:spPr>
        <p:txBody>
          <a:bodyPr/>
          <a:lstStyle/>
          <a:p>
            <a:pPr>
              <a:defRPr/>
            </a:pP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u tgħanni. Sebħ il-Libanu</a:t>
            </a:r>
            <a: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jingħata lilha, il-ġmiel</a:t>
            </a:r>
            <a:r>
              <a:rPr lang="en-US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br>
              <a:rPr lang="en-US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</a:b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tal-Karmel u ta’ Saron.</a:t>
            </a:r>
            <a: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lang="mt-MT" sz="15500" spc="-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Għad jaraw is-sebħ</a:t>
            </a:r>
            <a:r>
              <a:rPr lang="en-GB" sz="15500" spc="-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br>
              <a:rPr lang="en-GB" sz="15500" spc="-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</a:br>
            <a:r>
              <a:rPr lang="mt-MT" sz="15500" spc="-3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tal</a:t>
            </a:r>
            <a:r>
              <a:rPr lang="en-GB" sz="15500" spc="-3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-</a:t>
            </a:r>
            <a:r>
              <a:rPr lang="mt-MT" sz="15500" spc="-3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Mulej, il-ġmiel ta’ Alla</a:t>
            </a:r>
            <a:endParaRPr lang="en-GB" sz="15500" spc="-3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14258" y="157119"/>
            <a:ext cx="22574408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ma sabux minn fejn setgħu </a:t>
            </a:r>
          </a:p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jidħlu bih. Għalhekk telgħu</a:t>
            </a:r>
            <a:r>
              <a:rPr lang="en-US" altLang="en-US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fuq il-bejt, u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niżżluh </a:t>
            </a:r>
            <a:endParaRPr lang="en-GB" altLang="en-US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bil-mitraħ b’kollox</a:t>
            </a:r>
            <a:r>
              <a:rPr lang="en-US" altLang="en-US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minn bejn ix-xorok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f’nofs in-nies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42821" y="157119"/>
            <a:ext cx="2264584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quddiem Ġesù.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Meta hu ra l-fidi tagħhom, qallu:</a:t>
            </a:r>
            <a:endParaRPr lang="en-US" altLang="en-US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“Ħabib, dnubietek maħfura.”</a:t>
            </a:r>
          </a:p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Il-kittieba u l-Fariżej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qabdu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42820" y="228557"/>
            <a:ext cx="2264584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jaħsbu u jgħidu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bejnhom u bejn ruħhom: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“Dan min hu biex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jitkellem hekk?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Din dagħwa! </a:t>
            </a: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59123" y="179337"/>
            <a:ext cx="2248468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Għax min jista’ jaħfirhom id-dnubiet ħlief Alla waħdu?”</a:t>
            </a:r>
          </a:p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Imma Ġesù għaraf ħsibijiethom, u qalilhom: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60707" y="0"/>
            <a:ext cx="22484685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Għaliex qegħdin taħsbu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hekk f’qalbkom? X’inhu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l-eħfef: tgħid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‘Dnubietek maħfura, jew tgħid ‘Qum u imxi’? </a:t>
            </a:r>
          </a:p>
        </p:txBody>
      </p:sp>
    </p:spTree>
    <p:extLst>
      <p:ext uri="{BB962C8B-B14F-4D97-AF65-F5344CB8AC3E}">
        <p14:creationId xmlns:p14="http://schemas.microsoft.com/office/powerpoint/2010/main" val="3412938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9977" y="1426384"/>
            <a:ext cx="22502970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Mela biex tkunu tafu li Bin il-bniedem għandu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s-setgħa jaħfer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id-dnubiet fuq l-art,”</a:t>
            </a:r>
            <a:endParaRPr lang="pl-PL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85696" y="14243"/>
            <a:ext cx="22431532" cy="1262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qal lil-mifluġ: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3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	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“Qum, qiegħed ngħidlek, aqbad friexek u mur lejn darek.”</a:t>
            </a:r>
            <a:endParaRPr lang="pl-PL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U dak minnufih qam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14258" y="251354"/>
            <a:ext cx="22502970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quddiemhom, qabad </a:t>
            </a:r>
          </a:p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il-friex li fuqu kien mixħut, u telaq lejn id-dar ifaħħar lil Alla.</a:t>
            </a:r>
          </a:p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U lkoll baqgħu</a:t>
            </a:r>
            <a:r>
              <a:rPr lang="en-GB" altLang="en-US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mistagħġba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85696" y="157119"/>
            <a:ext cx="2236009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  <a:t>u bdew ifaħħru lil Alla; u mtlew bil-biża’ u bdew jgħidu: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“Rajna ħwejjeġ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tal-għaġeb illum!” </a:t>
            </a:r>
            <a:endParaRPr lang="mt-MT" sz="155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780190"/>
            <a:ext cx="23402925" cy="5113938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3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3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3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Tif</a:t>
            </a:r>
            <a:r>
              <a:rPr 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20" y="1014375"/>
            <a:ext cx="22788722" cy="9929882"/>
          </a:xfrm>
        </p:spPr>
        <p:txBody>
          <a:bodyPr anchor="t"/>
          <a:lstStyle/>
          <a:p>
            <a:pPr>
              <a:spcBef>
                <a:spcPct val="0"/>
              </a:spcBef>
              <a:defRPr/>
            </a:pPr>
            <a:r>
              <a:rPr lang="mt-MT" sz="15500" spc="-3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tagħna. </a:t>
            </a:r>
            <a:r>
              <a:rPr lang="mt-MT" sz="155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Qawwu l-idejn mitruħa; saħħu l-irkupptejn </a:t>
            </a:r>
          </a:p>
          <a:p>
            <a:pPr>
              <a:spcBef>
                <a:spcPct val="0"/>
              </a:spcBef>
              <a:defRPr/>
            </a:pPr>
            <a:r>
              <a:rPr lang="mt-MT" sz="155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imriegħda. Għidu lil</a:t>
            </a:r>
            <a:r>
              <a:rPr lang="en-GB" sz="155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mt-MT" sz="155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dawk b’qalbhom</a:t>
            </a:r>
            <a:r>
              <a:rPr lang="en-US" sz="155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mt-MT" sz="155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imbeżżgħa:</a:t>
            </a:r>
          </a:p>
          <a:p>
            <a:pPr>
              <a:spcBef>
                <a:spcPct val="0"/>
              </a:spcBef>
              <a:defRPr/>
            </a:pPr>
            <a:endParaRPr lang="en-GB" sz="15500" dirty="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1" cy="4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4" tIns="102862" rIns="205724" bIns="1028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382" y="251381"/>
            <a:ext cx="22788722" cy="11907322"/>
          </a:xfrm>
        </p:spPr>
        <p:txBody>
          <a:bodyPr anchor="t"/>
          <a:lstStyle/>
          <a:p>
            <a:pPr algn="ctr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“Agħmlu l-ħila, la tibżgħux! Araw, Alla tagħkom ġej jitħallas;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il-ħlas ta’ Alla wasal; Hu stess ġej biex isalvakom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.”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>
              <a:defRPr/>
            </a:pPr>
            <a:endParaRPr lang="en-GB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20" y="323371"/>
            <a:ext cx="22645846" cy="11907322"/>
          </a:xfrm>
        </p:spPr>
        <p:txBody>
          <a:bodyPr/>
          <a:lstStyle/>
          <a:p>
            <a:pPr>
              <a:defRPr/>
            </a:pPr>
            <a:r>
              <a:rPr lang="mt-MT" sz="155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Imbagħad jinfetħu għajnejn</a:t>
            </a:r>
            <a:r>
              <a:rPr lang="en-US" sz="155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mt-MT" sz="155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l-għomja, </a:t>
            </a: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jinfetħu widnejn it-torox. Imbagħad iz-zopp jaqbeż bħal għażżiela u</a:t>
            </a:r>
            <a: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lsien l-imbikkma jinħall </a:t>
            </a:r>
            <a:br>
              <a:rPr lang="en-US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</a:br>
            <a:endParaRPr lang="en-GB" sz="15500" spc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20" y="467405"/>
            <a:ext cx="22645846" cy="11907322"/>
          </a:xfrm>
        </p:spPr>
        <p:txBody>
          <a:bodyPr/>
          <a:lstStyle/>
          <a:p>
            <a:pPr>
              <a:defRPr/>
            </a:pP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bil-ferħ. Iva, igelgel</a:t>
            </a:r>
            <a: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l-ilma fid-deżert, u l-widien </a:t>
            </a:r>
            <a:b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</a:b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fix-xagħri. L-art maħruqa tinbidel f’għadira, u l-art </a:t>
            </a:r>
            <a:r>
              <a:rPr lang="mt-MT" sz="15500" spc="-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niexfa f’għejun ta’ ilma ġieri.</a:t>
            </a:r>
            <a:endParaRPr lang="en-GB" sz="15500" spc="-3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20" y="395388"/>
            <a:ext cx="22645846" cy="11907322"/>
          </a:xfrm>
        </p:spPr>
        <p:txBody>
          <a:bodyPr/>
          <a:lstStyle/>
          <a:p>
            <a:pPr>
              <a:defRPr/>
            </a:pP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Fejn qabel kienu jimteddu x-xakalli, issa hemm </a:t>
            </a:r>
            <a:b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</a:b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il-ħmiemel tal-qasab u </a:t>
            </a:r>
            <a:b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</a:b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l-ġummar. Hemm ikun hemm triq,</a:t>
            </a:r>
            <a: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isejħulha:</a:t>
            </a:r>
            <a:endParaRPr lang="en-GB" sz="15500" spc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58" y="228557"/>
            <a:ext cx="22574408" cy="11907322"/>
          </a:xfrm>
        </p:spPr>
        <p:txBody>
          <a:bodyPr/>
          <a:lstStyle/>
          <a:p>
            <a:pPr>
              <a:defRPr/>
            </a:pP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It-Triq il-Qaddisa. </a:t>
            </a: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Ħadd imniġġes ma jgħaddi minnha, u l-boloh ma jiġġerrewx fiha. Ma jkunx</a:t>
            </a:r>
            <a:r>
              <a:rPr lang="en-GB" sz="15500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lang="mt-MT" sz="15500" spc="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hemm l-iljun, u ebda </a:t>
            </a:r>
            <a:endParaRPr lang="en-GB" sz="15500" spc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635</Words>
  <Application>Microsoft Office PowerPoint</Application>
  <PresentationFormat>Custom</PresentationFormat>
  <Paragraphs>83</Paragraphs>
  <Slides>40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Consolas</vt:lpstr>
      <vt:lpstr>Corbel</vt:lpstr>
      <vt:lpstr>Times New Roman</vt:lpstr>
      <vt:lpstr>Wingdings</vt:lpstr>
      <vt:lpstr>Wingdings 2</vt:lpstr>
      <vt:lpstr>Wingdings 3</vt:lpstr>
      <vt:lpstr>4_Metro</vt:lpstr>
      <vt:lpstr>5_Metro</vt:lpstr>
      <vt:lpstr>6_Metro</vt:lpstr>
      <vt:lpstr>PowerPoint Presentation</vt:lpstr>
      <vt:lpstr>Ħa jifirħu d-deżert u l-art maħruqa; ħa jifraħ  ix-xagħri u jwarrad, ħa jwarrad bħar-ranġis. Ħa tifraħ fuq li tifraħ, taqbeż</vt:lpstr>
      <vt:lpstr>u tgħanni. Sebħ il-Libanu jingħata lilha, il-ġmiel  tal-Karmel u ta’ Saron. Għad jaraw is-sebħ  tal-Mulej, il-ġmiel ta’ Alla</vt:lpstr>
      <vt:lpstr>PowerPoint Presentation</vt:lpstr>
      <vt:lpstr>PowerPoint Presentation</vt:lpstr>
      <vt:lpstr>Imbagħad jinfetħu għajnejn l-għomja, jinfetħu widnejn it-torox. Imbagħad iz-zopp jaqbeż bħal għażżiela u lsien l-imbikkma jinħall  </vt:lpstr>
      <vt:lpstr>bil-ferħ. Iva, igelgel l-ilma fid-deżert, u l-widien  fix-xagħri. L-art maħruqa tinbidel f’għadira, u l-art niexfa f’għejun ta’ ilma ġieri.</vt:lpstr>
      <vt:lpstr>Fejn qabel kienu jimteddu x-xakalli, issa hemm  il-ħmiemel tal-qasab u  l-ġummar. Hemm ikun hemm triq, isejħulha:</vt:lpstr>
      <vt:lpstr>It-Triq il-Qaddisa. Ħadd imniġġes ma jgħaddi minnha, u l-boloh ma jiġġerrewx fiha. Ma jkunx hemm l-iljun, u ebda </vt:lpstr>
      <vt:lpstr>bhima feroċi ma titla’ minnha: minnha jgħaddu  l-mifdijin. Jerġgħu lura  l-mifdijin tal-Mulej, u jidħlu f’Sijon jgħajtu </vt:lpstr>
      <vt:lpstr>bil-ferħ, b’ferħ ta’ dejjem fuq rashom.  Il-ferħ u l-hena jiksbu, u jgħibu swied il-qalb u  l-krib.   </vt:lpstr>
      <vt:lpstr>Il-Kelma tal-Mulej R:/ Irroddu ħajr lil Alla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L-Ewwel Ġimgħa</dc:title>
  <dc:creator>Alfred Caruana</dc:creator>
  <cp:lastModifiedBy>Alfred Caruan a</cp:lastModifiedBy>
  <cp:revision>79</cp:revision>
  <dcterms:created xsi:type="dcterms:W3CDTF">2012-07-19T16:49:39Z</dcterms:created>
  <dcterms:modified xsi:type="dcterms:W3CDTF">2023-09-19T12:19:15Z</dcterms:modified>
</cp:coreProperties>
</file>