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</p:sldMasterIdLst>
  <p:notesMasterIdLst>
    <p:notesMasterId r:id="rId42"/>
  </p:notesMasterIdLst>
  <p:sldIdLst>
    <p:sldId id="292" r:id="rId3"/>
    <p:sldId id="258" r:id="rId4"/>
    <p:sldId id="259" r:id="rId5"/>
    <p:sldId id="260" r:id="rId6"/>
    <p:sldId id="306" r:id="rId7"/>
    <p:sldId id="261" r:id="rId8"/>
    <p:sldId id="262" r:id="rId9"/>
    <p:sldId id="307" r:id="rId10"/>
    <p:sldId id="264" r:id="rId11"/>
    <p:sldId id="265" r:id="rId12"/>
    <p:sldId id="266" r:id="rId13"/>
    <p:sldId id="308" r:id="rId14"/>
    <p:sldId id="267" r:id="rId15"/>
    <p:sldId id="295" r:id="rId16"/>
    <p:sldId id="309" r:id="rId17"/>
    <p:sldId id="296" r:id="rId18"/>
    <p:sldId id="297" r:id="rId19"/>
    <p:sldId id="298" r:id="rId20"/>
    <p:sldId id="270" r:id="rId21"/>
    <p:sldId id="271" r:id="rId22"/>
    <p:sldId id="272" r:id="rId23"/>
    <p:sldId id="300" r:id="rId24"/>
    <p:sldId id="310" r:id="rId25"/>
    <p:sldId id="274" r:id="rId26"/>
    <p:sldId id="288" r:id="rId27"/>
    <p:sldId id="311" r:id="rId28"/>
    <p:sldId id="607" r:id="rId29"/>
    <p:sldId id="289" r:id="rId30"/>
    <p:sldId id="608" r:id="rId31"/>
    <p:sldId id="291" r:id="rId32"/>
    <p:sldId id="278" r:id="rId33"/>
    <p:sldId id="279" r:id="rId34"/>
    <p:sldId id="280" r:id="rId35"/>
    <p:sldId id="281" r:id="rId36"/>
    <p:sldId id="312" r:id="rId37"/>
    <p:sldId id="282" r:id="rId38"/>
    <p:sldId id="313" r:id="rId39"/>
    <p:sldId id="303" r:id="rId40"/>
    <p:sldId id="294" r:id="rId41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FCD4B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8" autoAdjust="0"/>
    <p:restoredTop sz="94660"/>
  </p:normalViewPr>
  <p:slideViewPr>
    <p:cSldViewPr>
      <p:cViewPr varScale="1">
        <p:scale>
          <a:sx n="36" d="100"/>
          <a:sy n="36" d="100"/>
        </p:scale>
        <p:origin x="114" y="918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A8458B4-A393-4CD3-A0F5-6B0BE9F4E4D3}" type="datetimeFigureOut">
              <a:rPr lang="mt-MT"/>
              <a:pPr>
                <a:defRPr/>
              </a:pPr>
              <a:t>02/09/2023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D0CE8B-6545-4ACD-B17F-5197CCD9AAC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745546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78470-4241-49FE-A636-15CD618A8EED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84282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40BC8-FABB-4C5E-A7AD-CEDD11494480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77194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F427F-9C6E-4C7D-9104-46B73BE68D4E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38800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08368D-C12A-4E94-A2C5-B96C891F9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25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21E3BB-A48F-45EB-8D51-29E3CADE0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02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76422E-D6D6-46F3-96E9-E94FE21DD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6E68B7-F9E9-451D-B062-132D98F9F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73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761AA9-C94F-4395-875D-137376E18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52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F2CFD3-DC0B-4C51-A576-811C78D68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19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7FD3AA-601B-4FD5-A842-1812794EE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70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FE7096-60EA-4C64-9615-4BBE29E53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1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34C72-4185-41A8-B382-03963F0D54CF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355879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CB7079-97FF-4A6B-BB79-C2279173D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45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921958-A170-4C28-939C-96C9D787F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0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8D4F5B-7ED3-4672-8F56-6CA4F7FD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64BD6-6CC8-4F77-9397-9CE4F368B09C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88401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5C659-FF41-4F9A-916E-8952D8EDC23E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22020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E6200-7A8C-4506-801B-0DD044803F2C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12631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05DE5-01B5-4B7F-8C75-927F0A959385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17170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2459-01A8-4F6B-A58C-AD46BE58C5E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12273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D1731-E301-461F-AEB8-F0E3F134267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78235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9DFAB-7996-4D7E-97CE-68DBC9A3D07B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38977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mt-MT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mt-MT" altLang="mt-MT"/>
              <a:t>Click to edit Master text styles</a:t>
            </a:r>
          </a:p>
          <a:p>
            <a:pPr lvl="1"/>
            <a:r>
              <a:rPr lang="mt-MT" altLang="mt-MT"/>
              <a:t>Second level</a:t>
            </a:r>
          </a:p>
          <a:p>
            <a:pPr lvl="2"/>
            <a:r>
              <a:rPr lang="mt-MT" altLang="mt-MT"/>
              <a:t>Third level</a:t>
            </a:r>
          </a:p>
          <a:p>
            <a:pPr lvl="3"/>
            <a:r>
              <a:rPr lang="mt-MT" altLang="mt-MT"/>
              <a:t>Fourth level</a:t>
            </a:r>
          </a:p>
          <a:p>
            <a:pPr lvl="4"/>
            <a:r>
              <a:rPr lang="mt-MT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Arial" charset="0"/>
              </a:defRPr>
            </a:lvl1pPr>
          </a:lstStyle>
          <a:p>
            <a:pPr>
              <a:defRPr/>
            </a:pPr>
            <a:fld id="{0ACC2970-3BBC-475F-8794-737092CFDB3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863FA33-C82A-4E87-8673-3DF2936F0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099118"/>
            <a:ext cx="2339975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 mill-</a:t>
            </a:r>
            <a:r>
              <a:rPr lang="en-GB" sz="15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Ktieb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Makkabin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1Mak1,10-15.41-43.54-57.62-64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-35298"/>
            <a:ext cx="22466496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is-Sibt.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Fil-ħmistax tax-xahar ta’ Kislew tas-sena 145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Antijiku talla’ l-idolu, profanazzjoni u ħerba, fuq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1" y="0"/>
            <a:ext cx="22538504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l-artal, u hekk ukoll tellgħu artali fl-ibliet kollha ta’ Ġuda. Ħarqu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l-inċens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fil-bibien ta’ djarhom u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fil-pjażeż. Il-Kotba tal-Liġi,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0"/>
            <a:ext cx="22538504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li </a:t>
            </a:r>
            <a:r>
              <a:rPr lang="en-US" altLang="mt-MT" sz="15500" dirty="0">
                <a:latin typeface="Times New Roman" pitchFamily="18" charset="0"/>
              </a:rPr>
              <a:t>r</a:t>
            </a:r>
            <a:r>
              <a:rPr lang="mt-MT" altLang="mt-MT" sz="15500" dirty="0">
                <a:latin typeface="Times New Roman" pitchFamily="18" charset="0"/>
              </a:rPr>
              <a:t>nexxielhom isibu,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għamluhom bċejjeċ u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ħarquhom. Kull min kienu jsibulu xi Ktieb tal-Patt, jonkella kien iħares il-</a:t>
            </a:r>
            <a:r>
              <a:rPr lang="en-US" altLang="mt-MT" sz="15500" dirty="0">
                <a:latin typeface="Times New Roman" pitchFamily="18" charset="0"/>
              </a:rPr>
              <a:t>l</a:t>
            </a:r>
            <a:r>
              <a:rPr lang="mt-MT" altLang="mt-MT" sz="15500" dirty="0">
                <a:latin typeface="Times New Roman" pitchFamily="18" charset="0"/>
              </a:rPr>
              <a:t>iġi,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88402"/>
            <a:ext cx="22610512" cy="1053207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kienu jagħtuh il-mewt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bis-saħħa tad-digriet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tas-sultan.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Imma ħafna minn Iżrael għamlu l-qalb u webbsu raskom li ma jiklux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35298"/>
            <a:ext cx="22610512" cy="1053207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ikel imniġġes, huma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għażlu li jmutu, basta li ma jitniġġsux b’ikel ipprojbit,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u ma, jipprofanawx il-patt qaddis; u mietu.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mt-MT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310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35298"/>
            <a:ext cx="22610512" cy="1053207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Kbira kienet il-korla fuq Iżrael.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mt-MT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310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63690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34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6424"/>
            <a:ext cx="23399750" cy="752413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Mulej, agħtini l-ħajja,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jiena nħares il-kelma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4600" dirty="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4699" y="539354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558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" y="2645941"/>
            <a:ext cx="23399749" cy="730810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Nagħdab għall-aħħar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minħabba l-ħżiena,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jitilqu l-liġi tiegħek.</a:t>
            </a:r>
          </a:p>
        </p:txBody>
      </p:sp>
    </p:spTree>
    <p:extLst>
      <p:ext uri="{BB962C8B-B14F-4D97-AF65-F5344CB8AC3E}">
        <p14:creationId xmlns:p14="http://schemas.microsoft.com/office/powerpoint/2010/main" val="3765110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75458"/>
            <a:ext cx="23399749" cy="964907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Il-ħbula tal-ħżiena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dawramejt għalquni,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jien ma nsejtx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il-liġi tiegħek.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341685"/>
            <a:ext cx="22610512" cy="1191661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F’dak iż-żmien, ħareġ għerq mill-agħar, Antijokju Epifani, bin is-sultan Antijoku; qabel ma beda jsaltan fis-sena 137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27586"/>
            <a:ext cx="23399750" cy="68040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Mulej, agħtini l-ħajja,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jiena nħares il-kelma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4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2631" y="2591582"/>
            <a:ext cx="22394488" cy="741682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Eħlisni mill-moħqrija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tal-bniedem, u nħares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il-preċċetti tiegħek.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2627586"/>
            <a:ext cx="22466496" cy="734481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Qorbu lejja li jfittxu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l-ħażen, dawk li tbiegħdu mil-liġi tiegħek.</a:t>
            </a:r>
          </a:p>
        </p:txBody>
      </p:sp>
    </p:spTree>
    <p:extLst>
      <p:ext uri="{BB962C8B-B14F-4D97-AF65-F5344CB8AC3E}">
        <p14:creationId xmlns:p14="http://schemas.microsoft.com/office/powerpoint/2010/main" val="20797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27586"/>
            <a:ext cx="23399750" cy="68040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Mulej, agħtini l-ħajja,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jiena nħares il-kelma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4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3360" y="1475458"/>
            <a:ext cx="22393030" cy="964907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’Il bogħod mill-ħżiena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s-salvazzjoni,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ma jfittxux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il-kmandamenti tiegħek.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0829" y="1439454"/>
            <a:ext cx="19118091" cy="97210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Nara ’l dawk li ħallewk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nis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kerrahhom,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ma jħarsux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il-kelma tiegħek.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27586"/>
            <a:ext cx="23399750" cy="68040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Mulej, agħtini l-ħajja,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jiena nħares il-kelma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4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259099"/>
            <a:ext cx="23399750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5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0623" y="1483291"/>
            <a:ext cx="22538504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jgħid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jiġi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warraja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jkollu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tal-ħajja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803849"/>
            <a:ext cx="23399750" cy="25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3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0"/>
            <a:ext cx="22538504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tas-saltna tal-Griegi kien miżmum b’rahan f’Ruma. </a:t>
            </a:r>
            <a:r>
              <a:rPr lang="mt-MT" sz="15500" dirty="0">
                <a:latin typeface="Times New Roman" panose="02020603050405020304" pitchFamily="18" charset="0"/>
              </a:rPr>
              <a:t>Dik il-ħabta ħarġu minn Iżrael xi nies rinnegati u bdew ixewxu lil ħafna nies </a:t>
            </a:r>
            <a:endParaRPr lang="mt-MT" sz="15500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55" y="1794401"/>
            <a:ext cx="23399750" cy="85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  <a:br>
              <a:rPr lang="en-GB" sz="881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</a:b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18, 35-43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0"/>
            <a:ext cx="22394488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Waqt li Ġes</a:t>
            </a:r>
            <a:r>
              <a:rPr lang="en-US" altLang="mt-MT" sz="15500" dirty="0">
                <a:latin typeface="Times New Roman" pitchFamily="18" charset="0"/>
              </a:rPr>
              <a:t>ù</a:t>
            </a:r>
            <a:r>
              <a:rPr lang="mt-MT" altLang="mt-MT" sz="15500" dirty="0">
                <a:latin typeface="Times New Roman" pitchFamily="18" charset="0"/>
              </a:rPr>
              <a:t> kien riesaq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lejn Ġeriko, kien hemm wieħed agħma bilqiegħda mal-ġenb tat-triq jittallab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il-karità.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108718"/>
            <a:ext cx="22394488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Dan sama’ l-kotra tan-nies għaddejja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u beda jistaqsi x’ġara.  </a:t>
            </a:r>
            <a:r>
              <a:rPr lang="mt-MT" sz="15500" dirty="0">
                <a:latin typeface="Times New Roman" panose="02020603050405020304" pitchFamily="18" charset="0"/>
              </a:rPr>
              <a:t>U qalulu li kien għaddej Ġes</a:t>
            </a:r>
            <a:r>
              <a:rPr lang="en-US" sz="15500" dirty="0">
                <a:latin typeface="Times New Roman" panose="02020603050405020304" pitchFamily="18" charset="0"/>
              </a:rPr>
              <a:t>ù</a:t>
            </a:r>
            <a:r>
              <a:rPr lang="mt-MT" sz="15500" dirty="0">
                <a:latin typeface="Times New Roman" panose="02020603050405020304" pitchFamily="18" charset="0"/>
              </a:rPr>
              <a:t> ta’ Nazaret. Ħu qadab jgħajjat u jgħid: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0"/>
            <a:ext cx="22538504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“Ġes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ù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Bin David, ikollok ħniena minni!”</a:t>
            </a:r>
            <a:endParaRPr lang="mt-MT" sz="155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Dawk li kienu mexjin quddiem bdew iċanfruh u </a:t>
            </a:r>
            <a:r>
              <a:rPr lang="en-US" sz="15500" dirty="0">
                <a:latin typeface="Times New Roman" panose="02020603050405020304" pitchFamily="18" charset="0"/>
              </a:rPr>
              <a:t>j</a:t>
            </a:r>
            <a:r>
              <a:rPr lang="mt-MT" sz="15500" dirty="0">
                <a:latin typeface="Times New Roman" panose="02020603050405020304" pitchFamily="18" charset="0"/>
              </a:rPr>
              <a:t>sikktuh, imma hu aktar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0"/>
            <a:ext cx="22466496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issokta jgħajjat: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“Ġesù Bin David,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ikolllok ħniena minni!”</a:t>
            </a:r>
            <a:endParaRPr lang="mt-MT" sz="155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Ġes</a:t>
            </a:r>
            <a:r>
              <a:rPr lang="en-US" sz="15500" dirty="0">
                <a:latin typeface="Times New Roman" panose="02020603050405020304" pitchFamily="18" charset="0"/>
              </a:rPr>
              <a:t>ù</a:t>
            </a:r>
            <a:r>
              <a:rPr lang="mt-MT" sz="15500" dirty="0">
                <a:latin typeface="Times New Roman" panose="02020603050405020304" pitchFamily="18" charset="0"/>
              </a:rPr>
              <a:t> waqaf u ordna li jressquhulu quddiemu.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1313793"/>
            <a:ext cx="22322480" cy="997240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Meta resaq, staqsieh: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“Xi tridni nagħmillek?”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“Li nara, Mulej!”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wieġbu dak. U Ġes</a:t>
            </a:r>
            <a:r>
              <a:rPr lang="en-US" sz="15500" dirty="0">
                <a:latin typeface="Times New Roman" panose="02020603050405020304" pitchFamily="18" charset="0"/>
              </a:rPr>
              <a:t>ù</a:t>
            </a:r>
            <a:r>
              <a:rPr lang="mt-MT" sz="15500" dirty="0">
                <a:latin typeface="Times New Roman" panose="02020603050405020304" pitchFamily="18" charset="0"/>
              </a:rPr>
              <a:t> qallu:</a:t>
            </a:r>
            <a:endParaRPr lang="mt-MT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5500" dirty="0"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mt-MT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679371"/>
            <a:ext cx="23399749" cy="524124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7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“Ara, iva! Il-fidi tiegħek salvatek.”</a:t>
            </a:r>
            <a:endParaRPr lang="mt-MT" altLang="mt-MT" sz="175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623" y="431342"/>
            <a:ext cx="22538504" cy="1173730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U minnufih beda jara, u baqa’ miexi warajh jagħti </a:t>
            </a:r>
            <a:r>
              <a:rPr lang="mt-MT" altLang="mt-MT" sz="15500" dirty="0">
                <a:latin typeface="Times New Roman" pitchFamily="18" charset="0"/>
              </a:rPr>
              <a:t>glorja lil Alla. U l-poplu kollu li ra dan beda jfaħħar lil Alla.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563690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674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1" y="107306"/>
            <a:ext cx="22610512" cy="1238707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u jgħidulhom: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“Ejja mmorru nagħmlu patt mal-Ġentili ta’ madwarna, għax kemm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ksi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nieha magħhom </a:t>
            </a:r>
            <a:endParaRPr lang="en-GB" sz="15500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177620"/>
            <a:ext cx="22538504" cy="1238707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laħquna ħafna ħsarat.”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Dan id-diskors ingħoġob, </a:t>
            </a:r>
            <a:endParaRPr lang="en-GB" sz="15500" dirty="0"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spc="-300" dirty="0">
                <a:latin typeface="Times New Roman" panose="02020603050405020304" pitchFamily="18" charset="0"/>
              </a:rPr>
              <a:t>u ndaħlu xi wħud mill-poplu </a:t>
            </a:r>
            <a:r>
              <a:rPr lang="mt-MT" sz="15500" dirty="0">
                <a:latin typeface="Times New Roman" panose="02020603050405020304" pitchFamily="18" charset="0"/>
              </a:rPr>
              <a:t>u marru għand is-sultan, u dan tahom is-setgħa li</a:t>
            </a:r>
            <a:endParaRPr lang="en-US" sz="15500" dirty="0"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 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207503"/>
            <a:ext cx="22610512" cy="1206915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jdaħħlu </a:t>
            </a:r>
            <a:r>
              <a:rPr lang="mt-MT" altLang="mt-MT" sz="15500" dirty="0">
                <a:latin typeface="Times New Roman" panose="02020603050405020304" pitchFamily="18" charset="0"/>
              </a:rPr>
              <a:t>d-drawwiet</a:t>
            </a:r>
            <a:r>
              <a:rPr lang="en-GB" altLang="mt-MT" sz="15500" dirty="0">
                <a:latin typeface="Times New Roman" panose="02020603050405020304" pitchFamily="18" charset="0"/>
              </a:rPr>
              <a:t> </a:t>
            </a:r>
            <a:endParaRPr lang="mt-MT" altLang="mt-MT" sz="15500" dirty="0"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tal-ġnus.</a:t>
            </a:r>
            <a:r>
              <a:rPr lang="mt-MT" altLang="en-US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Bnew ġinnasju f’Ġerusalemm skont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id-drawwiet tal-Ġentili, neħħew is-sinjali </a:t>
            </a:r>
            <a:endParaRPr lang="en-US" alt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mt-MT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0"/>
            <a:ext cx="22610512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taċ-ċirkonċiżjoni u ċaħdu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l-patt il-qaddis, bdew jitħalltu mal-Ġentili u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biegħu ruħhom għall-ħażen. Imbagħad is-sultan kiteb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mt-MT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1" y="0"/>
            <a:ext cx="22538504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lis-saltna kollha tiegħu li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lkoll kellhom jiffurmaw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poplu wieħed u kull wieħed iħalli l-liġi tiegħu.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Il-ġnus kollha qagħdu </a:t>
            </a:r>
            <a:endParaRPr lang="en-GB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0"/>
            <a:ext cx="22538504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għad-digriet tas-sultan,</a:t>
            </a:r>
            <a:endParaRPr lang="en-US" alt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ħafna minn Iżrael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għoġbithom ir-reliġjon </a:t>
            </a:r>
            <a:r>
              <a:rPr lang="mt-MT" altLang="mt-MT" sz="15500" spc="-300" dirty="0">
                <a:latin typeface="Times New Roman" pitchFamily="18" charset="0"/>
              </a:rPr>
              <a:t>tiegħu u offrew </a:t>
            </a:r>
            <a:r>
              <a:rPr lang="mt-MT" altLang="mt-MT" sz="15500" spc="-150" dirty="0">
                <a:latin typeface="Times New Roman" pitchFamily="18" charset="0"/>
              </a:rPr>
              <a:t>is-sagrifiċċju </a:t>
            </a:r>
            <a:r>
              <a:rPr lang="mt-MT" altLang="mt-MT" sz="15500" dirty="0">
                <a:latin typeface="Times New Roman" pitchFamily="18" charset="0"/>
              </a:rPr>
              <a:t>lill-allat foloz u kisru jum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610</Words>
  <Application>Microsoft Office PowerPoint</Application>
  <PresentationFormat>Custom</PresentationFormat>
  <Paragraphs>95</Paragraphs>
  <Slides>39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Franklin Gothic Book</vt:lpstr>
      <vt:lpstr>Times New Roman</vt:lpstr>
      <vt:lpstr>Default Design</vt:lpstr>
      <vt:lpstr>12_Default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Ibragg Licence 01</cp:lastModifiedBy>
  <cp:revision>29</cp:revision>
  <dcterms:created xsi:type="dcterms:W3CDTF">2011-09-17T10:04:02Z</dcterms:created>
  <dcterms:modified xsi:type="dcterms:W3CDTF">2023-09-02T08:43:46Z</dcterms:modified>
</cp:coreProperties>
</file>