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45"/>
  </p:notesMasterIdLst>
  <p:sldIdLst>
    <p:sldId id="325" r:id="rId3"/>
    <p:sldId id="265" r:id="rId4"/>
    <p:sldId id="310" r:id="rId5"/>
    <p:sldId id="311" r:id="rId6"/>
    <p:sldId id="346" r:id="rId7"/>
    <p:sldId id="312" r:id="rId8"/>
    <p:sldId id="317" r:id="rId9"/>
    <p:sldId id="326" r:id="rId10"/>
    <p:sldId id="327" r:id="rId11"/>
    <p:sldId id="328" r:id="rId12"/>
    <p:sldId id="329" r:id="rId13"/>
    <p:sldId id="348" r:id="rId14"/>
    <p:sldId id="330" r:id="rId15"/>
    <p:sldId id="331" r:id="rId16"/>
    <p:sldId id="332" r:id="rId17"/>
    <p:sldId id="338" r:id="rId18"/>
    <p:sldId id="349" r:id="rId19"/>
    <p:sldId id="333" r:id="rId20"/>
    <p:sldId id="334" r:id="rId21"/>
    <p:sldId id="335" r:id="rId22"/>
    <p:sldId id="336" r:id="rId23"/>
    <p:sldId id="339" r:id="rId24"/>
    <p:sldId id="351" r:id="rId25"/>
    <p:sldId id="352" r:id="rId26"/>
    <p:sldId id="340" r:id="rId27"/>
    <p:sldId id="341" r:id="rId28"/>
    <p:sldId id="305" r:id="rId29"/>
    <p:sldId id="270" r:id="rId30"/>
    <p:sldId id="304" r:id="rId31"/>
    <p:sldId id="353" r:id="rId32"/>
    <p:sldId id="294" r:id="rId33"/>
    <p:sldId id="354" r:id="rId34"/>
    <p:sldId id="356" r:id="rId35"/>
    <p:sldId id="260" r:id="rId36"/>
    <p:sldId id="357" r:id="rId37"/>
    <p:sldId id="261" r:id="rId38"/>
    <p:sldId id="277" r:id="rId39"/>
    <p:sldId id="322" r:id="rId40"/>
    <p:sldId id="323" r:id="rId41"/>
    <p:sldId id="355" r:id="rId42"/>
    <p:sldId id="345" r:id="rId43"/>
    <p:sldId id="337" r:id="rId44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21C5E"/>
    <a:srgbClr val="FCD4B5"/>
    <a:srgbClr val="0000CC"/>
    <a:srgbClr val="800000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1" autoAdjust="0"/>
  </p:normalViewPr>
  <p:slideViewPr>
    <p:cSldViewPr>
      <p:cViewPr varScale="1">
        <p:scale>
          <a:sx n="61" d="100"/>
          <a:sy n="61" d="100"/>
        </p:scale>
        <p:origin x="342" y="72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E4F80-CF40-4CC5-B70B-0906E3554C1C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AD9E-170F-4D07-B5FB-E2CE88A15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2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29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 dirty="0"/>
              <a:t>U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27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/>
              <a:t>U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27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/>
              <a:t>U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02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/>
              <a:t>U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02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/>
              <a:t>U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0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6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4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2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8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3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7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4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53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1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6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0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0" y="2939564"/>
            <a:ext cx="23399750" cy="674480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 mill-Ktieb </a:t>
            </a:r>
            <a:b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al-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Profeta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Danjel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1-6,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8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20</a:t>
            </a:r>
            <a:endParaRPr lang="en-US" sz="10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1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Issa Danjel kien għamel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il-ħsieb li ma jitniġġisx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bl-ikel tas-sultan u bl-inbid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li kien jixrob hu, u talab</a:t>
            </a:r>
            <a:r>
              <a:rPr lang="en-US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lill-kap tal-uffiċjali biex ma</a:t>
            </a:r>
          </a:p>
        </p:txBody>
      </p:sp>
    </p:spTree>
    <p:extLst>
      <p:ext uri="{BB962C8B-B14F-4D97-AF65-F5344CB8AC3E}">
        <p14:creationId xmlns:p14="http://schemas.microsoft.com/office/powerpoint/2010/main" val="3098667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942144"/>
            <a:ext cx="2207434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jniġġisx. U Alla ta lil Danjel li jsib tieba u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ħniena quddiem il-kap tal-uffiċjali.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Dan iżda, qal lil Danjel: </a:t>
            </a:r>
          </a:p>
        </p:txBody>
      </p:sp>
    </p:spTree>
    <p:extLst>
      <p:ext uri="{BB962C8B-B14F-4D97-AF65-F5344CB8AC3E}">
        <p14:creationId xmlns:p14="http://schemas.microsoft.com/office/powerpoint/2010/main" val="2082200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329991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“Nibża’ minn sidi s-sultan, </a:t>
            </a:r>
          </a:p>
          <a:p>
            <a:pPr algn="ctr"/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ordna x’għandkom tieklu u tixorbu, li ma jmurx jaralkom wiċċkom</a:t>
            </a:r>
            <a:r>
              <a:rPr lang="en-GB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mixrub aktar minn dak</a:t>
            </a:r>
          </a:p>
        </p:txBody>
      </p:sp>
    </p:spTree>
    <p:extLst>
      <p:ext uri="{BB962C8B-B14F-4D97-AF65-F5344CB8AC3E}">
        <p14:creationId xmlns:p14="http://schemas.microsoft.com/office/powerpoint/2010/main" val="2082200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2" y="329991"/>
            <a:ext cx="22701327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taż-żgħażagħ l-oħra tamparkom; inkella mbagħad rasi jkollha</a:t>
            </a:r>
          </a:p>
          <a:p>
            <a:pPr algn="ctr"/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tagħmel tajjeb għalikom quddiem is-sultan.”</a:t>
            </a:r>
          </a:p>
        </p:txBody>
      </p:sp>
    </p:spTree>
    <p:extLst>
      <p:ext uri="{BB962C8B-B14F-4D97-AF65-F5344CB8AC3E}">
        <p14:creationId xmlns:p14="http://schemas.microsoft.com/office/powerpoint/2010/main" val="1580675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643" y="185975"/>
            <a:ext cx="2203444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spc="-300" dirty="0">
                <a:latin typeface="Times New Roman" panose="02020603050405020304" pitchFamily="18" charset="0"/>
              </a:rPr>
              <a:t>Imbagħad Danjel qal </a:t>
            </a:r>
            <a:endParaRPr lang="en-US" sz="15500" spc="-300" dirty="0">
              <a:latin typeface="Times New Roman" panose="02020603050405020304" pitchFamily="18" charset="0"/>
            </a:endParaRPr>
          </a:p>
          <a:p>
            <a:r>
              <a:rPr lang="mt-MT" sz="15500" spc="-300" dirty="0">
                <a:latin typeface="Times New Roman" panose="02020603050405020304" pitchFamily="18" charset="0"/>
              </a:rPr>
              <a:t>lill-uffiċjal li kien tqabbad mill-kap tal-uffiċjali biex</a:t>
            </a:r>
            <a:endParaRPr lang="mt-MT" sz="15500" i="1" spc="-3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mt-MT" sz="15500" spc="-300" dirty="0">
                <a:latin typeface="Times New Roman" panose="02020603050405020304" pitchFamily="18" charset="0"/>
              </a:rPr>
              <a:t>jieħu ħsieb Danjel,</a:t>
            </a:r>
            <a:r>
              <a:rPr lang="en-US" sz="15500" spc="-300" dirty="0">
                <a:latin typeface="Times New Roman" panose="02020603050405020304" pitchFamily="18" charset="0"/>
              </a:rPr>
              <a:t> </a:t>
            </a:r>
            <a:r>
              <a:rPr lang="mt-MT" sz="15500" spc="-300" dirty="0">
                <a:latin typeface="Times New Roman" panose="02020603050405020304" pitchFamily="18" charset="0"/>
              </a:rPr>
              <a:t>Ħananija, Misaèl u</a:t>
            </a:r>
            <a:r>
              <a:rPr lang="en-US" sz="15500" spc="-300" dirty="0">
                <a:latin typeface="Times New Roman" panose="02020603050405020304" pitchFamily="18" charset="0"/>
              </a:rPr>
              <a:t> </a:t>
            </a:r>
            <a:r>
              <a:rPr lang="mt-MT" sz="15500" spc="-300" dirty="0">
                <a:latin typeface="Times New Roman" panose="02020603050405020304" pitchFamily="18" charset="0"/>
              </a:rPr>
              <a:t>Għażarija:</a:t>
            </a:r>
            <a:endParaRPr lang="en-GB" sz="155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6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85975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“Nitolbok tagħmel prova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għaxart ijiem fuq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il-qaddejja tiegħek, biex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lilna tagħtina nieklu ħxejjex u nixorbu l-ilma.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16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Imbagħad ejja ħares lejna u lejn iż-żgħażagħ l-oħrali jieklu mill-ikel tas-sultan, u fuq dak litara, imxi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mal-qaddejja tiegħek.”</a:t>
            </a:r>
          </a:p>
        </p:txBody>
      </p:sp>
    </p:spTree>
    <p:extLst>
      <p:ext uri="{BB962C8B-B14F-4D97-AF65-F5344CB8AC3E}">
        <p14:creationId xmlns:p14="http://schemas.microsoft.com/office/powerpoint/2010/main" val="2905053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Hu qagħad għal dak li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qalulu, u għaddiehom minn prova ta’ għaxart ijiem.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Meta għaddew l-għaxart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ijiem, dehru li kienu sbieħu </a:t>
            </a:r>
          </a:p>
        </p:txBody>
      </p:sp>
    </p:spTree>
    <p:extLst>
      <p:ext uri="{BB962C8B-B14F-4D97-AF65-F5344CB8AC3E}">
        <p14:creationId xmlns:p14="http://schemas.microsoft.com/office/powerpoint/2010/main" val="2905053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u tqawwew f’ġisimhom aktar miż-żgħażagħ l-oħra li kienu jieklu mill-ikel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tas-sultan. Għalhekk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l-uffiċjal neħħielhom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l-ikel</a:t>
            </a:r>
            <a:endParaRPr lang="mt-MT" sz="15500" spc="-3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78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speċjali tagħhom u l-inbid li tahom jixorbu, 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newlilhom </a:t>
            </a:r>
            <a:r>
              <a:rPr lang="mt-MT" sz="15500" spc="-300" dirty="0">
                <a:latin typeface="Times New Roman" panose="02020603050405020304" pitchFamily="18" charset="0"/>
              </a:rPr>
              <a:t>il-ħxejjex.</a:t>
            </a:r>
            <a:r>
              <a:rPr lang="en-GB" sz="15500" spc="-3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U lil dawk l-erba’ żgħażagħ Alla tahom għerf u għaqal f’kull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8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Fit-tielet sena tas-saltna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ta’ Ġeħojakim is-Sultan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ta’ Ġuda, Nabukodonosor,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is-sultan ta’ Babilonja, tala’ Ġerusalemm biex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kitba u għerf, u Danjel sar jifhem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id-dehriet u l-ħolm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kollu. Meta wasal iż-żmien li fih iż-żgħażagħ kellhom jidħlu quddiem is-sultan, </a:t>
            </a:r>
          </a:p>
        </p:txBody>
      </p:sp>
    </p:spTree>
    <p:extLst>
      <p:ext uri="{BB962C8B-B14F-4D97-AF65-F5344CB8AC3E}">
        <p14:creationId xmlns:p14="http://schemas.microsoft.com/office/powerpoint/2010/main" val="4230714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6" y="185975"/>
            <a:ext cx="22844203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kif hu stess kien ordna,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il-kap tal-uffiċjali daħħalhom quddiem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Nabukodonosor.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Is-sultan qagħad jitkellem</a:t>
            </a:r>
          </a:p>
        </p:txBody>
      </p:sp>
    </p:spTree>
    <p:extLst>
      <p:ext uri="{BB962C8B-B14F-4D97-AF65-F5344CB8AC3E}">
        <p14:creationId xmlns:p14="http://schemas.microsoft.com/office/powerpoint/2010/main" val="1030015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magħhom, u fosthom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ilkoll ma nstab ħadd bħal Danjel, Ħananija, Misaèl u Għażarija; u dawn baqgħu quddiem is-sultan. </a:t>
            </a:r>
          </a:p>
        </p:txBody>
      </p:sp>
    </p:spTree>
    <p:extLst>
      <p:ext uri="{BB962C8B-B14F-4D97-AF65-F5344CB8AC3E}">
        <p14:creationId xmlns:p14="http://schemas.microsoft.com/office/powerpoint/2010/main" val="2790954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57983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U f’kull ħaġa ta’ għerf u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għaqal li kien jistaqsihom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is-sultan, kien isibhom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għaxar darbiet aqwa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mill-maġi u l-bassara</a:t>
            </a:r>
          </a:p>
        </p:txBody>
      </p:sp>
    </p:spTree>
    <p:extLst>
      <p:ext uri="{BB962C8B-B14F-4D97-AF65-F5344CB8AC3E}">
        <p14:creationId xmlns:p14="http://schemas.microsoft.com/office/powerpoint/2010/main" val="2790954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704" y="3869353"/>
            <a:ext cx="2207434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kollha li kien hemm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fis-saltna kollha tiegħu.</a:t>
            </a:r>
          </a:p>
        </p:txBody>
      </p:sp>
    </p:spTree>
    <p:extLst>
      <p:ext uri="{BB962C8B-B14F-4D97-AF65-F5344CB8AC3E}">
        <p14:creationId xmlns:p14="http://schemas.microsoft.com/office/powerpoint/2010/main" val="2790954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168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4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3958" y="3486735"/>
            <a:ext cx="19599005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min ifaħħrek </a:t>
            </a:r>
          </a:p>
          <a:p>
            <a:pPr algn="ctr">
              <a:defRPr/>
            </a:pP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jsebbħek fuq kollox għal dejjem</a:t>
            </a:r>
          </a:p>
        </p:txBody>
      </p:sp>
      <p:sp>
        <p:nvSpPr>
          <p:cNvPr id="2" name="Rectangle 1"/>
          <p:cNvSpPr/>
          <p:nvPr/>
        </p:nvSpPr>
        <p:spPr>
          <a:xfrm>
            <a:off x="898675" y="467346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32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615" y="1329402"/>
            <a:ext cx="2268251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 int, Mulej,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ta’ missirijietna, imbierek ismek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qaddis u msebbaħ.</a:t>
            </a:r>
          </a:p>
        </p:txBody>
      </p:sp>
    </p:spTree>
    <p:extLst>
      <p:ext uri="{BB962C8B-B14F-4D97-AF65-F5344CB8AC3E}">
        <p14:creationId xmlns:p14="http://schemas.microsoft.com/office/powerpoint/2010/main" val="3459154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372" y="2445092"/>
            <a:ext cx="19599005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min ifaħħrek </a:t>
            </a:r>
          </a:p>
          <a:p>
            <a:pPr algn="ctr">
              <a:defRPr/>
            </a:pP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jsebbħek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095" y="179314"/>
            <a:ext cx="2142396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 int fit-tempju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tas-sebħ imqaddes 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tiegħek,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 int fuq it-tronta’ saltnatek.</a:t>
            </a:r>
          </a:p>
        </p:txBody>
      </p:sp>
    </p:spTree>
    <p:extLst>
      <p:ext uri="{BB962C8B-B14F-4D97-AF65-F5344CB8AC3E}">
        <p14:creationId xmlns:p14="http://schemas.microsoft.com/office/powerpoint/2010/main" val="296567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85975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jaħbat għaliha. U Alla Sidi telaqlu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f’idejh lil </a:t>
            </a:r>
            <a:r>
              <a:rPr lang="mt-MT" sz="15500" spc="-150" dirty="0">
                <a:latin typeface="Times New Roman" panose="02020603050405020304" pitchFamily="18" charset="0"/>
              </a:rPr>
              <a:t>Ġeħojakim, sultan ta’</a:t>
            </a:r>
            <a:r>
              <a:rPr lang="en-GB" sz="15500" spc="-150" dirty="0">
                <a:latin typeface="Times New Roman" panose="02020603050405020304" pitchFamily="18" charset="0"/>
              </a:rPr>
              <a:t> </a:t>
            </a:r>
            <a:r>
              <a:rPr lang="mt-MT" sz="15500" spc="-150" dirty="0">
                <a:latin typeface="Times New Roman" panose="02020603050405020304" pitchFamily="18" charset="0"/>
              </a:rPr>
              <a:t>Ġuda</a:t>
            </a:r>
            <a:r>
              <a:rPr lang="mt-MT" sz="15500" dirty="0">
                <a:latin typeface="Times New Roman" panose="02020603050405020304" pitchFamily="18" charset="0"/>
              </a:rPr>
              <a:t>, u xi ħaġa mit-tagħmir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tat-tempju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ta’ Alla; u hu</a:t>
            </a:r>
          </a:p>
        </p:txBody>
      </p:sp>
    </p:spTree>
    <p:extLst>
      <p:ext uri="{BB962C8B-B14F-4D97-AF65-F5344CB8AC3E}">
        <p14:creationId xmlns:p14="http://schemas.microsoft.com/office/powerpoint/2010/main" val="2451514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372" y="2445886"/>
            <a:ext cx="19599005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min ifaħħrek </a:t>
            </a:r>
          </a:p>
          <a:p>
            <a:pPr algn="ctr">
              <a:defRPr/>
            </a:pP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jsebbħek 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104" y="251322"/>
            <a:ext cx="21276939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 int li qiegħed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 il-kerubini,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ħarstek tinfed l-abbissi, imbierek int fil-wisa’ 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kollu tas-sema.</a:t>
            </a:r>
          </a:p>
        </p:txBody>
      </p:sp>
    </p:spTree>
    <p:extLst>
      <p:ext uri="{BB962C8B-B14F-4D97-AF65-F5344CB8AC3E}">
        <p14:creationId xmlns:p14="http://schemas.microsoft.com/office/powerpoint/2010/main" val="3439790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372" y="2445092"/>
            <a:ext cx="19599005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min ifaħħrek </a:t>
            </a:r>
          </a:p>
          <a:p>
            <a:pPr algn="ctr">
              <a:defRPr/>
            </a:pP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jsebbħek fuq kollox għal dejjem</a:t>
            </a: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871234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185975"/>
            <a:ext cx="23399750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shru u kunu lesti </a:t>
            </a:r>
            <a:endParaRPr 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intom ukoll, għax qatt </a:t>
            </a:r>
            <a:endParaRPr 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ma tistgħu tobsru 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s-siegħa li fiha jiġi </a:t>
            </a:r>
            <a:endParaRPr 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Bin il-bniedem.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833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942672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331442"/>
            <a:ext cx="23399750" cy="1109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21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4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5500" b="1" i="1" kern="0" spc="-55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10" dirty="0">
              <a:solidFill>
                <a:srgbClr val="00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57983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F’dak iż-żmien, Ġ</a:t>
            </a:r>
            <a:r>
              <a:rPr lang="en-GB" sz="15500" dirty="0" err="1">
                <a:latin typeface="Times New Roman" panose="02020603050405020304" pitchFamily="18" charset="0"/>
              </a:rPr>
              <a:t>esù</a:t>
            </a:r>
            <a:r>
              <a:rPr lang="mt-MT" sz="15500" dirty="0">
                <a:latin typeface="Times New Roman" panose="02020603050405020304" pitchFamily="18" charset="0"/>
              </a:rPr>
              <a:t>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rafa’ għajnejh u ra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l-għonja jitfgħu l-offerti tagħhom fit-teżor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tat-tempju.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08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2442342"/>
            <a:ext cx="2207434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U ra wkoll waħda armla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fqira titfa’ biċċtejn żgħar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tal-flus, u qal:</a:t>
            </a:r>
          </a:p>
        </p:txBody>
      </p:sp>
    </p:spTree>
    <p:extLst>
      <p:ext uri="{BB962C8B-B14F-4D97-AF65-F5344CB8AC3E}">
        <p14:creationId xmlns:p14="http://schemas.microsoft.com/office/powerpoint/2010/main" val="1536892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6" y="257983"/>
            <a:ext cx="22145781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“Ngħidilkom is-sew,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 l-armla fqira tefgħet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iktar minnhom ilkoll.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dawn kollha għamlu offerti miż-żejjed tagħhom, </a:t>
            </a:r>
          </a:p>
        </p:txBody>
      </p:sp>
    </p:spTree>
    <p:extLst>
      <p:ext uri="{BB962C8B-B14F-4D97-AF65-F5344CB8AC3E}">
        <p14:creationId xmlns:p14="http://schemas.microsoft.com/office/powerpoint/2010/main" val="355562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ġarrhom fl-art ta’ Singħar, fid-dar tal-alla tiegħu, u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qegħedhom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fit-teżor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tat-tempju tal-alla tiegħu.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Imbagħad is-sultan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ordna </a:t>
            </a:r>
          </a:p>
        </p:txBody>
      </p:sp>
    </p:spTree>
    <p:extLst>
      <p:ext uri="{BB962C8B-B14F-4D97-AF65-F5344CB8AC3E}">
        <p14:creationId xmlns:p14="http://schemas.microsoft.com/office/powerpoint/2010/main" val="31880094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703" y="2675925"/>
            <a:ext cx="22074343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hi, fil-faqar tagħha,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efgħet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dak kollu li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kellha biex tgħix.”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22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203650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631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14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lil Asfenaż, il-kbir fost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l-uffiċjali tiegħu,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biex iġib lil xi wħud mill-Iżraelin, kemm minn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nisel is-sultan u kemm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minn tal-kbarat, </a:t>
            </a:r>
          </a:p>
        </p:txBody>
      </p:sp>
    </p:spTree>
    <p:extLst>
      <p:ext uri="{BB962C8B-B14F-4D97-AF65-F5344CB8AC3E}">
        <p14:creationId xmlns:p14="http://schemas.microsoft.com/office/powerpoint/2010/main" val="318800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żgħażagħ li ma jkun fihom </a:t>
            </a:r>
            <a:r>
              <a:rPr lang="mt-MT" sz="15500" spc="-150" dirty="0">
                <a:latin typeface="Times New Roman" panose="02020603050405020304" pitchFamily="18" charset="0"/>
              </a:rPr>
              <a:t>ebda</a:t>
            </a:r>
            <a:r>
              <a:rPr lang="en-GB" sz="15500" spc="-150" dirty="0">
                <a:latin typeface="Times New Roman" panose="02020603050405020304" pitchFamily="18" charset="0"/>
              </a:rPr>
              <a:t> </a:t>
            </a:r>
            <a:r>
              <a:rPr lang="mt-MT" sz="15500" spc="-150" dirty="0">
                <a:latin typeface="Times New Roman" panose="02020603050405020304" pitchFamily="18" charset="0"/>
              </a:rPr>
              <a:t>difett, sbieħ</a:t>
            </a:r>
            <a:r>
              <a:rPr lang="en-GB" sz="15500" spc="-150" dirty="0">
                <a:latin typeface="Times New Roman" panose="02020603050405020304" pitchFamily="18" charset="0"/>
              </a:rPr>
              <a:t> </a:t>
            </a:r>
            <a:r>
              <a:rPr lang="mt-MT" sz="15500" spc="-150" dirty="0">
                <a:latin typeface="Times New Roman" panose="02020603050405020304" pitchFamily="18" charset="0"/>
              </a:rPr>
              <a:t>f’surithom</a:t>
            </a:r>
            <a:r>
              <a:rPr lang="mt-MT" sz="15500" dirty="0">
                <a:latin typeface="Times New Roman" panose="02020603050405020304" pitchFamily="18" charset="0"/>
              </a:rPr>
              <a:t> imħarrġin f’kull għerf, mogħnija bid-dehen,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jafu jħaddmu l-għaqal, u li</a:t>
            </a:r>
          </a:p>
        </p:txBody>
      </p:sp>
    </p:spTree>
    <p:extLst>
      <p:ext uri="{BB962C8B-B14F-4D97-AF65-F5344CB8AC3E}">
        <p14:creationId xmlns:p14="http://schemas.microsoft.com/office/powerpoint/2010/main" val="205586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4" y="185975"/>
            <a:ext cx="22772765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jkunu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jinqalgħu biex jaqdu fil-palazz tas-sultan, biex lilhom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Asfenaż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jgħallimhom il-kitba u l-ilsien tal-Kaldin.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Is-sultan ried ukoll li ta’</a:t>
            </a:r>
          </a:p>
        </p:txBody>
      </p:sp>
    </p:spTree>
    <p:extLst>
      <p:ext uri="{BB962C8B-B14F-4D97-AF65-F5344CB8AC3E}">
        <p14:creationId xmlns:p14="http://schemas.microsoft.com/office/powerpoint/2010/main" val="255507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4" y="185975"/>
            <a:ext cx="22772765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u mill-inbid li kien jixrob hu, u li jibqgħu jitħarrġu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għal tliet snin, meta mbagħad jibdew jidhru quddiem is-sultan. </a:t>
            </a:r>
          </a:p>
        </p:txBody>
      </p:sp>
    </p:spTree>
    <p:extLst>
      <p:ext uri="{BB962C8B-B14F-4D97-AF65-F5344CB8AC3E}">
        <p14:creationId xmlns:p14="http://schemas.microsoft.com/office/powerpoint/2010/main" val="3228775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85975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kuljum jibda jingħatalhom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sehem mill-ikel tas-sultan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Fosthom kien hemm Danjel, Ħananija, Misaèl u </a:t>
            </a:r>
            <a:r>
              <a:rPr lang="mt-MT" sz="15500" spc="-150" dirty="0">
                <a:latin typeface="Times New Roman" panose="02020603050405020304" pitchFamily="18" charset="0"/>
              </a:rPr>
              <a:t>Għażarija, minn ulied Ġuda.</a:t>
            </a:r>
          </a:p>
        </p:txBody>
      </p:sp>
    </p:spTree>
    <p:extLst>
      <p:ext uri="{BB962C8B-B14F-4D97-AF65-F5344CB8AC3E}">
        <p14:creationId xmlns:p14="http://schemas.microsoft.com/office/powerpoint/2010/main" val="30138648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742</Words>
  <Application>Microsoft Office PowerPoint</Application>
  <PresentationFormat>Custom</PresentationFormat>
  <Paragraphs>119</Paragraphs>
  <Slides>42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98</cp:revision>
  <dcterms:created xsi:type="dcterms:W3CDTF">2011-07-27T17:48:55Z</dcterms:created>
  <dcterms:modified xsi:type="dcterms:W3CDTF">2023-09-04T19:22:56Z</dcterms:modified>
</cp:coreProperties>
</file>