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</p:sldMasterIdLst>
  <p:sldIdLst>
    <p:sldId id="386" r:id="rId4"/>
    <p:sldId id="342" r:id="rId5"/>
    <p:sldId id="387" r:id="rId6"/>
    <p:sldId id="388" r:id="rId7"/>
    <p:sldId id="389" r:id="rId8"/>
    <p:sldId id="415" r:id="rId9"/>
    <p:sldId id="390" r:id="rId10"/>
    <p:sldId id="416" r:id="rId11"/>
    <p:sldId id="392" r:id="rId12"/>
    <p:sldId id="393" r:id="rId13"/>
    <p:sldId id="401" r:id="rId14"/>
    <p:sldId id="417" r:id="rId15"/>
    <p:sldId id="419" r:id="rId16"/>
    <p:sldId id="403" r:id="rId17"/>
    <p:sldId id="404" r:id="rId18"/>
    <p:sldId id="354" r:id="rId19"/>
    <p:sldId id="396" r:id="rId20"/>
    <p:sldId id="355" r:id="rId21"/>
    <p:sldId id="356" r:id="rId22"/>
    <p:sldId id="397" r:id="rId23"/>
    <p:sldId id="405" r:id="rId24"/>
    <p:sldId id="359" r:id="rId25"/>
    <p:sldId id="407" r:id="rId26"/>
    <p:sldId id="406" r:id="rId27"/>
    <p:sldId id="395" r:id="rId28"/>
    <p:sldId id="409" r:id="rId29"/>
    <p:sldId id="408" r:id="rId30"/>
    <p:sldId id="420" r:id="rId31"/>
    <p:sldId id="362" r:id="rId32"/>
    <p:sldId id="421" r:id="rId33"/>
    <p:sldId id="398" r:id="rId34"/>
    <p:sldId id="364" r:id="rId35"/>
    <p:sldId id="399" r:id="rId36"/>
    <p:sldId id="400" r:id="rId37"/>
    <p:sldId id="412" r:id="rId38"/>
    <p:sldId id="377" r:id="rId39"/>
    <p:sldId id="371" r:id="rId40"/>
  </p:sldIdLst>
  <p:sldSz cx="23402925" cy="126015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102863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205726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308590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41145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5143171" algn="l" defTabSz="2057268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6171805" algn="l" defTabSz="2057268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7200439" algn="l" defTabSz="2057268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8229073" algn="l" defTabSz="2057268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70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3333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90" y="834"/>
      </p:cViewPr>
      <p:guideLst>
        <p:guide orient="horz" pos="3970"/>
        <p:guide pos="73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492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290" y="1251408"/>
            <a:ext cx="117826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650" y="1251408"/>
            <a:ext cx="73134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96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821" y="1251408"/>
            <a:ext cx="20317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47" y="9273244"/>
            <a:ext cx="186898" cy="31095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147" y="8815268"/>
            <a:ext cx="186898" cy="420053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147" y="8520650"/>
            <a:ext cx="186898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147" y="8345627"/>
            <a:ext cx="186898" cy="137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40292" y="7980998"/>
            <a:ext cx="19892487" cy="3629254"/>
          </a:xfrm>
        </p:spPr>
        <p:txBody>
          <a:bodyPr/>
          <a:lstStyle>
            <a:lvl1pPr marR="20573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40292" y="5208652"/>
            <a:ext cx="19892487" cy="2772346"/>
          </a:xfrm>
        </p:spPr>
        <p:txBody>
          <a:bodyPr lIns="226299" anchor="b"/>
          <a:lstStyle>
            <a:lvl1pPr marL="0" indent="0" algn="l">
              <a:spcBef>
                <a:spcPts val="0"/>
              </a:spcBef>
              <a:buNone/>
              <a:defRPr sz="4500">
                <a:solidFill>
                  <a:schemeClr val="tx1"/>
                </a:solidFill>
              </a:defRPr>
            </a:lvl1pPr>
            <a:lvl2pPr marL="1028634" indent="0" algn="ctr">
              <a:buNone/>
            </a:lvl2pPr>
            <a:lvl3pPr marL="2057268" indent="0" algn="ctr">
              <a:buNone/>
            </a:lvl3pPr>
            <a:lvl4pPr marL="3085902" indent="0" algn="ctr">
              <a:buNone/>
            </a:lvl4pPr>
            <a:lvl5pPr marL="4114537" indent="0" algn="ctr">
              <a:buNone/>
            </a:lvl5pPr>
            <a:lvl6pPr marL="5143171" indent="0" algn="ctr">
              <a:buNone/>
            </a:lvl6pPr>
            <a:lvl7pPr marL="6171805" indent="0" algn="ctr">
              <a:buNone/>
            </a:lvl7pPr>
            <a:lvl8pPr marL="7200439" indent="0" algn="ctr">
              <a:buNone/>
            </a:lvl8pPr>
            <a:lvl9pPr marL="8229073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406148-384A-45D8-8B9F-310BB4FC1B04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9E4C29-7338-4011-AF87-C21D92D4A6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09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3C08D-B9BF-4A07-A6D9-2B6573730835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80DD-73BE-47E8-BDF5-511BDF1BC8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33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51"/>
            <a:ext cx="5070634" cy="10752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0195" y="504651"/>
            <a:ext cx="15016877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F336-7EC1-4E3A-84F9-F14D517964C1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74A0-CB2B-4559-BF71-6C26498F99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435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492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290" y="1251408"/>
            <a:ext cx="117826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650" y="1251408"/>
            <a:ext cx="73134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96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821" y="1251408"/>
            <a:ext cx="20317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47" y="9273244"/>
            <a:ext cx="186898" cy="31095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147" y="8815268"/>
            <a:ext cx="186898" cy="420053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147" y="8520650"/>
            <a:ext cx="186898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147" y="8345627"/>
            <a:ext cx="186898" cy="137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40292" y="7980998"/>
            <a:ext cx="19892487" cy="3629254"/>
          </a:xfrm>
        </p:spPr>
        <p:txBody>
          <a:bodyPr/>
          <a:lstStyle>
            <a:lvl1pPr marR="20573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40292" y="5208652"/>
            <a:ext cx="19892487" cy="2772346"/>
          </a:xfrm>
        </p:spPr>
        <p:txBody>
          <a:bodyPr lIns="226299" anchor="b"/>
          <a:lstStyle>
            <a:lvl1pPr marL="0" indent="0" algn="l">
              <a:spcBef>
                <a:spcPts val="0"/>
              </a:spcBef>
              <a:buNone/>
              <a:defRPr sz="4500">
                <a:solidFill>
                  <a:schemeClr val="tx1"/>
                </a:solidFill>
              </a:defRPr>
            </a:lvl1pPr>
            <a:lvl2pPr marL="1028634" indent="0" algn="ctr">
              <a:buNone/>
            </a:lvl2pPr>
            <a:lvl3pPr marL="2057268" indent="0" algn="ctr">
              <a:buNone/>
            </a:lvl3pPr>
            <a:lvl4pPr marL="3085902" indent="0" algn="ctr">
              <a:buNone/>
            </a:lvl4pPr>
            <a:lvl5pPr marL="4114537" indent="0" algn="ctr">
              <a:buNone/>
            </a:lvl5pPr>
            <a:lvl6pPr marL="5143171" indent="0" algn="ctr">
              <a:buNone/>
            </a:lvl6pPr>
            <a:lvl7pPr marL="6171805" indent="0" algn="ctr">
              <a:buNone/>
            </a:lvl7pPr>
            <a:lvl8pPr marL="7200439" indent="0" algn="ctr">
              <a:buNone/>
            </a:lvl8pPr>
            <a:lvl9pPr marL="8229073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C861D8-30A5-40AC-A9E5-E00F46FF6464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636413-4956-415E-A4FF-B71278942A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90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71100-411A-4D98-95A8-7E8BF3A58C4F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B988-83F7-4DB2-9866-F1385D5930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04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9671" y="1971913"/>
            <a:ext cx="11059508" cy="1064133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5727" tIns="102863" rIns="205727" bIns="102863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870" y="1"/>
            <a:ext cx="14110827" cy="12155270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5727" tIns="102863" rIns="205727" bIns="102863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4270" y="2296798"/>
            <a:ext cx="7560945" cy="30431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11902" y="1"/>
            <a:ext cx="7020878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11901" y="7840980"/>
            <a:ext cx="8191024" cy="2100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11901" y="1"/>
            <a:ext cx="3510439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4094" y="7803061"/>
            <a:ext cx="5350980" cy="479851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11902" y="7840981"/>
            <a:ext cx="4095512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11901" y="2520316"/>
            <a:ext cx="8191024" cy="53206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11901" y="3220403"/>
            <a:ext cx="8191024" cy="4620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5317" y="7840981"/>
            <a:ext cx="12676585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5171" y="7840981"/>
            <a:ext cx="13651706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556" y="4480561"/>
            <a:ext cx="14431804" cy="33604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556" y="3920490"/>
            <a:ext cx="14431804" cy="39204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701463" y="7840981"/>
            <a:ext cx="3510439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431" y="738010"/>
            <a:ext cx="21765532" cy="163061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744" y="1251408"/>
            <a:ext cx="69072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322" y="1251408"/>
            <a:ext cx="69070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770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905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849" y="1251408"/>
            <a:ext cx="93447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9227" y="2483698"/>
            <a:ext cx="14634629" cy="1796130"/>
          </a:xfrm>
        </p:spPr>
        <p:txBody>
          <a:bodyPr lIns="185154" bIns="0"/>
          <a:lstStyle>
            <a:lvl1pPr marL="12343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228" y="940918"/>
            <a:ext cx="20875409" cy="1428179"/>
          </a:xfrm>
        </p:spPr>
        <p:txBody>
          <a:bodyPr tIns="144009"/>
          <a:lstStyle>
            <a:lvl1pPr algn="l">
              <a:buNone/>
              <a:defRPr sz="8600" b="0" cap="none" spc="-338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33B3AB-D7D9-4382-B33C-A63D11B67BBE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CEA392-E32B-41B1-B2D6-1F864FA195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322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7" y="940917"/>
            <a:ext cx="21062633" cy="16802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430" y="3253297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4772" y="3253297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0F7895-31AB-41AE-9100-972938C0045D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7AFE3B-429C-4742-B41B-4A52CF868B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126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8010"/>
            <a:ext cx="22695961" cy="163061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68" y="1251408"/>
            <a:ext cx="117826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91" y="1251408"/>
            <a:ext cx="69072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36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924" y="1251408"/>
            <a:ext cx="7313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501" y="1251408"/>
            <a:ext cx="7313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1013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147" y="1251408"/>
            <a:ext cx="20313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5091" y="1251408"/>
            <a:ext cx="93451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34" y="940917"/>
            <a:ext cx="19892487" cy="1680210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5" y="3325416"/>
            <a:ext cx="10340357" cy="1175563"/>
          </a:xfrm>
        </p:spPr>
        <p:txBody>
          <a:bodyPr anchor="ctr"/>
          <a:lstStyle>
            <a:lvl1pPr marL="164582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100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2" y="3325416"/>
            <a:ext cx="10344417" cy="1175563"/>
          </a:xfrm>
        </p:spPr>
        <p:txBody>
          <a:bodyPr anchor="ctr"/>
          <a:lstStyle>
            <a:lvl1pPr marL="164582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100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5" y="4518481"/>
            <a:ext cx="10340357" cy="727530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4518481"/>
            <a:ext cx="10344417" cy="727530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425F45-1844-428A-9D6C-3290F3229F36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9B0708-12FF-48D3-803E-B7F5980E79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841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292" y="940917"/>
            <a:ext cx="19892487" cy="1680210"/>
          </a:xfrm>
        </p:spPr>
        <p:txBody>
          <a:bodyPr/>
          <a:lstStyle>
            <a:lvl1pPr>
              <a:defRPr sz="9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E4D0-9E19-41FA-836C-87C6B86960D1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720EB-A606-4A72-840B-B0A44EC2F5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1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5CBE15-10BB-4925-9F68-C01724995890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6781A2-9123-4D1C-8ECC-132B7079A8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213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219" y="501729"/>
            <a:ext cx="21062633" cy="2135267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5219" y="2636996"/>
            <a:ext cx="6435804" cy="8401050"/>
          </a:xfrm>
        </p:spPr>
        <p:txBody>
          <a:bodyPr/>
          <a:lstStyle>
            <a:lvl1pPr marL="123436" indent="0">
              <a:buNone/>
              <a:defRPr sz="4100"/>
            </a:lvl1pPr>
            <a:lvl2pPr>
              <a:buNone/>
              <a:defRPr sz="2700"/>
            </a:lvl2pPr>
            <a:lvl3pPr>
              <a:buNone/>
              <a:defRPr sz="23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6097" y="2636996"/>
            <a:ext cx="14041755" cy="8401050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F904-2066-4444-BD80-A5147218543F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1212B-218B-42A9-96FD-B2CD69602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0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793F-8F3E-4D96-B825-AB0F8B087E41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F1D83-813F-4391-960B-3C2BB57578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706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617" y="1"/>
            <a:ext cx="22464372" cy="3450849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430" y="3462517"/>
            <a:ext cx="22476559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41534" y="2193869"/>
            <a:ext cx="242112" cy="329102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39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29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31583" y="2473904"/>
            <a:ext cx="242112" cy="329102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39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29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41782" y="2663512"/>
            <a:ext cx="242114" cy="329105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39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29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40293" y="810801"/>
            <a:ext cx="17552194" cy="1289463"/>
          </a:xfrm>
        </p:spPr>
        <p:txBody>
          <a:bodyPr anchor="b"/>
          <a:lstStyle>
            <a:lvl1pPr algn="l">
              <a:buNone/>
              <a:defRPr sz="47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932" y="3479823"/>
            <a:ext cx="22466808" cy="911426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40293" y="2113390"/>
            <a:ext cx="17552194" cy="1260158"/>
          </a:xfrm>
        </p:spPr>
        <p:txBody>
          <a:bodyPr/>
          <a:lstStyle>
            <a:lvl1pPr marL="61718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7072" y="102099"/>
            <a:ext cx="5460683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73AE5D-4FAC-4F98-8613-03164FB25E93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0293" y="102099"/>
            <a:ext cx="14236779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7754" y="102099"/>
            <a:ext cx="1170147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BD886C-B8A9-41C6-A608-E596D82E96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112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5CAA8-50EF-4B49-8555-C890DC22ED94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186FC-AE74-4F34-BD8A-153D919136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650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51"/>
            <a:ext cx="5070634" cy="10752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0195" y="504651"/>
            <a:ext cx="15016877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7284-C81E-4AC5-B385-76C388190CDA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B44E-CF8F-48DF-B151-C5BF7AAD00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098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19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34" indent="0" algn="ctr">
              <a:buNone/>
              <a:defRPr/>
            </a:lvl2pPr>
            <a:lvl3pPr marL="2057268" indent="0" algn="ctr">
              <a:buNone/>
              <a:defRPr/>
            </a:lvl3pPr>
            <a:lvl4pPr marL="3085902" indent="0" algn="ctr">
              <a:buNone/>
              <a:defRPr/>
            </a:lvl4pPr>
            <a:lvl5pPr marL="4114537" indent="0" algn="ctr">
              <a:buNone/>
              <a:defRPr/>
            </a:lvl5pPr>
            <a:lvl6pPr marL="5143171" indent="0" algn="ctr">
              <a:buNone/>
              <a:defRPr/>
            </a:lvl6pPr>
            <a:lvl7pPr marL="6171805" indent="0" algn="ctr">
              <a:buNone/>
              <a:defRPr/>
            </a:lvl7pPr>
            <a:lvl8pPr marL="7200439" indent="0" algn="ctr">
              <a:buNone/>
              <a:defRPr/>
            </a:lvl8pPr>
            <a:lvl9pPr marL="822907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F9F303-B8A7-43FF-AD12-C4740F187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99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1D2061-6393-418E-867C-AE3B9B6F0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09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7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34" indent="0">
              <a:buNone/>
              <a:defRPr sz="4100"/>
            </a:lvl2pPr>
            <a:lvl3pPr marL="2057268" indent="0">
              <a:buNone/>
              <a:defRPr sz="3500"/>
            </a:lvl3pPr>
            <a:lvl4pPr marL="3085902" indent="0">
              <a:buNone/>
              <a:defRPr sz="3100"/>
            </a:lvl4pPr>
            <a:lvl5pPr marL="4114537" indent="0">
              <a:buNone/>
              <a:defRPr sz="3100"/>
            </a:lvl5pPr>
            <a:lvl6pPr marL="5143171" indent="0">
              <a:buNone/>
              <a:defRPr sz="3100"/>
            </a:lvl6pPr>
            <a:lvl7pPr marL="6171805" indent="0">
              <a:buNone/>
              <a:defRPr sz="3100"/>
            </a:lvl7pPr>
            <a:lvl8pPr marL="7200439" indent="0">
              <a:buNone/>
              <a:defRPr sz="3100"/>
            </a:lvl8pPr>
            <a:lvl9pPr marL="8229073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D33C9B-44F3-4A5F-8B82-79997C227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86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8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06DA04-098A-4CA4-9E4A-01DBF5F44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10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5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34" indent="0">
              <a:buNone/>
              <a:defRPr sz="4500" b="1"/>
            </a:lvl2pPr>
            <a:lvl3pPr marL="2057268" indent="0">
              <a:buNone/>
              <a:defRPr sz="4100" b="1"/>
            </a:lvl3pPr>
            <a:lvl4pPr marL="3085902" indent="0">
              <a:buNone/>
              <a:defRPr sz="3500" b="1"/>
            </a:lvl4pPr>
            <a:lvl5pPr marL="4114537" indent="0">
              <a:buNone/>
              <a:defRPr sz="3500" b="1"/>
            </a:lvl5pPr>
            <a:lvl6pPr marL="5143171" indent="0">
              <a:buNone/>
              <a:defRPr sz="3500" b="1"/>
            </a:lvl6pPr>
            <a:lvl7pPr marL="6171805" indent="0">
              <a:buNone/>
              <a:defRPr sz="3500" b="1"/>
            </a:lvl7pPr>
            <a:lvl8pPr marL="7200439" indent="0">
              <a:buNone/>
              <a:defRPr sz="3500" b="1"/>
            </a:lvl8pPr>
            <a:lvl9pPr marL="8229073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5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34" indent="0">
              <a:buNone/>
              <a:defRPr sz="4500" b="1"/>
            </a:lvl2pPr>
            <a:lvl3pPr marL="2057268" indent="0">
              <a:buNone/>
              <a:defRPr sz="4100" b="1"/>
            </a:lvl3pPr>
            <a:lvl4pPr marL="3085902" indent="0">
              <a:buNone/>
              <a:defRPr sz="3500" b="1"/>
            </a:lvl4pPr>
            <a:lvl5pPr marL="4114537" indent="0">
              <a:buNone/>
              <a:defRPr sz="3500" b="1"/>
            </a:lvl5pPr>
            <a:lvl6pPr marL="5143171" indent="0">
              <a:buNone/>
              <a:defRPr sz="3500" b="1"/>
            </a:lvl6pPr>
            <a:lvl7pPr marL="6171805" indent="0">
              <a:buNone/>
              <a:defRPr sz="3500" b="1"/>
            </a:lvl7pPr>
            <a:lvl8pPr marL="7200439" indent="0">
              <a:buNone/>
              <a:defRPr sz="3500" b="1"/>
            </a:lvl8pPr>
            <a:lvl9pPr marL="8229073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6EFBE6-C3F1-448E-A896-EB183073F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6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08ED9B-2E3E-4F75-98D3-AC6D1C008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75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0C3AA8-515B-4916-A771-1CF6B9F22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2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9671" y="1971913"/>
            <a:ext cx="11059508" cy="1064133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5727" tIns="102863" rIns="205727" bIns="102863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870" y="1"/>
            <a:ext cx="14110827" cy="12155270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5727" tIns="102863" rIns="205727" bIns="102863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4270" y="2296798"/>
            <a:ext cx="7560945" cy="30431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11902" y="1"/>
            <a:ext cx="7020878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11901" y="7840980"/>
            <a:ext cx="8191024" cy="2100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11901" y="1"/>
            <a:ext cx="3510439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4094" y="7803061"/>
            <a:ext cx="5350980" cy="479851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11902" y="7840981"/>
            <a:ext cx="4095512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11901" y="2520316"/>
            <a:ext cx="8191024" cy="53206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11901" y="3220403"/>
            <a:ext cx="8191024" cy="4620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5317" y="7840981"/>
            <a:ext cx="12676585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5171" y="7840981"/>
            <a:ext cx="13651706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556" y="4480561"/>
            <a:ext cx="14431804" cy="33604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556" y="3920490"/>
            <a:ext cx="14431804" cy="39204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701463" y="7840981"/>
            <a:ext cx="3510439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7" tIns="102863" rIns="205727" bIns="1028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431" y="738010"/>
            <a:ext cx="21765532" cy="163061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744" y="1251408"/>
            <a:ext cx="69072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322" y="1251408"/>
            <a:ext cx="69070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770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905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849" y="1251408"/>
            <a:ext cx="93447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9227" y="2483698"/>
            <a:ext cx="14634629" cy="1796130"/>
          </a:xfrm>
        </p:spPr>
        <p:txBody>
          <a:bodyPr lIns="185154" bIns="0"/>
          <a:lstStyle>
            <a:lvl1pPr marL="12343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228" y="940918"/>
            <a:ext cx="20875409" cy="1428179"/>
          </a:xfrm>
        </p:spPr>
        <p:txBody>
          <a:bodyPr tIns="144009"/>
          <a:lstStyle>
            <a:lvl1pPr algn="l">
              <a:buNone/>
              <a:defRPr sz="8600" b="0" cap="none" spc="-338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A58A2D-0443-413A-8F08-32430B3E98C3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155B2D-50EB-458D-AC50-8AC8BED343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335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5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100"/>
            </a:lvl1pPr>
            <a:lvl2pPr marL="1028634" indent="0">
              <a:buNone/>
              <a:defRPr sz="2700"/>
            </a:lvl2pPr>
            <a:lvl3pPr marL="2057268" indent="0">
              <a:buNone/>
              <a:defRPr sz="2300"/>
            </a:lvl3pPr>
            <a:lvl4pPr marL="3085902" indent="0">
              <a:buNone/>
              <a:defRPr sz="2000"/>
            </a:lvl4pPr>
            <a:lvl5pPr marL="4114537" indent="0">
              <a:buNone/>
              <a:defRPr sz="2000"/>
            </a:lvl5pPr>
            <a:lvl6pPr marL="5143171" indent="0">
              <a:buNone/>
              <a:defRPr sz="2000"/>
            </a:lvl6pPr>
            <a:lvl7pPr marL="6171805" indent="0">
              <a:buNone/>
              <a:defRPr sz="2000"/>
            </a:lvl7pPr>
            <a:lvl8pPr marL="7200439" indent="0">
              <a:buNone/>
              <a:defRPr sz="2000"/>
            </a:lvl8pPr>
            <a:lvl9pPr marL="822907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403A8E-5F6A-4517-9BE3-9FE560E4C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1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8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8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34" indent="0">
              <a:buNone/>
              <a:defRPr sz="6300"/>
            </a:lvl2pPr>
            <a:lvl3pPr marL="2057268" indent="0">
              <a:buNone/>
              <a:defRPr sz="5400"/>
            </a:lvl3pPr>
            <a:lvl4pPr marL="3085902" indent="0">
              <a:buNone/>
              <a:defRPr sz="4500"/>
            </a:lvl4pPr>
            <a:lvl5pPr marL="4114537" indent="0">
              <a:buNone/>
              <a:defRPr sz="4500"/>
            </a:lvl5pPr>
            <a:lvl6pPr marL="5143171" indent="0">
              <a:buNone/>
              <a:defRPr sz="4500"/>
            </a:lvl6pPr>
            <a:lvl7pPr marL="6171805" indent="0">
              <a:buNone/>
              <a:defRPr sz="4500"/>
            </a:lvl7pPr>
            <a:lvl8pPr marL="7200439" indent="0">
              <a:buNone/>
              <a:defRPr sz="4500"/>
            </a:lvl8pPr>
            <a:lvl9pPr marL="8229073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8" y="9862483"/>
            <a:ext cx="14041755" cy="1478934"/>
          </a:xfrm>
        </p:spPr>
        <p:txBody>
          <a:bodyPr/>
          <a:lstStyle>
            <a:lvl1pPr marL="0" indent="0">
              <a:buNone/>
              <a:defRPr sz="3100"/>
            </a:lvl1pPr>
            <a:lvl2pPr marL="1028634" indent="0">
              <a:buNone/>
              <a:defRPr sz="2700"/>
            </a:lvl2pPr>
            <a:lvl3pPr marL="2057268" indent="0">
              <a:buNone/>
              <a:defRPr sz="2300"/>
            </a:lvl3pPr>
            <a:lvl4pPr marL="3085902" indent="0">
              <a:buNone/>
              <a:defRPr sz="2000"/>
            </a:lvl4pPr>
            <a:lvl5pPr marL="4114537" indent="0">
              <a:buNone/>
              <a:defRPr sz="2000"/>
            </a:lvl5pPr>
            <a:lvl6pPr marL="5143171" indent="0">
              <a:buNone/>
              <a:defRPr sz="2000"/>
            </a:lvl6pPr>
            <a:lvl7pPr marL="6171805" indent="0">
              <a:buNone/>
              <a:defRPr sz="2000"/>
            </a:lvl7pPr>
            <a:lvl8pPr marL="7200439" indent="0">
              <a:buNone/>
              <a:defRPr sz="2000"/>
            </a:lvl8pPr>
            <a:lvl9pPr marL="822907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470BC4-CB50-43CE-980A-12A446D1B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25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2BE257-9B00-4389-AEB0-744B0CF94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85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2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25F0EA-1747-4932-8BAD-CF31670A2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9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7" y="940917"/>
            <a:ext cx="21062633" cy="16802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430" y="3253297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4772" y="3253297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FBF585-865A-4192-90FC-9D02BE66DCBA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C72901-3C12-4E43-8ED8-5E5977EC5C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29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8010"/>
            <a:ext cx="22695961" cy="163061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68" y="1251408"/>
            <a:ext cx="117826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91" y="1251408"/>
            <a:ext cx="69072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36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924" y="1251408"/>
            <a:ext cx="7313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501" y="1251408"/>
            <a:ext cx="7313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1013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147" y="1251408"/>
            <a:ext cx="20313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5091" y="1251408"/>
            <a:ext cx="93451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34" y="940917"/>
            <a:ext cx="19892487" cy="1680210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5" y="3325416"/>
            <a:ext cx="10340357" cy="1175563"/>
          </a:xfrm>
        </p:spPr>
        <p:txBody>
          <a:bodyPr anchor="ctr"/>
          <a:lstStyle>
            <a:lvl1pPr marL="164582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100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2" y="3325416"/>
            <a:ext cx="10344417" cy="1175563"/>
          </a:xfrm>
        </p:spPr>
        <p:txBody>
          <a:bodyPr anchor="ctr"/>
          <a:lstStyle>
            <a:lvl1pPr marL="164582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100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5" y="4518481"/>
            <a:ext cx="10340357" cy="727530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4518481"/>
            <a:ext cx="10344417" cy="727530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8D77A9-8AE5-43BF-A6DE-31D4EB5F26F0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2BCFC9-378C-4094-A4AC-FED2363850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11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292" y="940917"/>
            <a:ext cx="19892487" cy="1680210"/>
          </a:xfrm>
        </p:spPr>
        <p:txBody>
          <a:bodyPr/>
          <a:lstStyle>
            <a:lvl1pPr>
              <a:defRPr sz="9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6E6F-5C67-4166-BCDF-D61184F023A4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35A90-A6C7-406C-A49B-9BDF97DB37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09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B7137E-B0F0-4588-9BDB-473C40379563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049EF5-25B4-42A2-9363-58F5D29A5B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0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219" y="501729"/>
            <a:ext cx="21062633" cy="2135267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5219" y="2636996"/>
            <a:ext cx="6435804" cy="8401050"/>
          </a:xfrm>
        </p:spPr>
        <p:txBody>
          <a:bodyPr/>
          <a:lstStyle>
            <a:lvl1pPr marL="123436" indent="0">
              <a:buNone/>
              <a:defRPr sz="4100"/>
            </a:lvl1pPr>
            <a:lvl2pPr>
              <a:buNone/>
              <a:defRPr sz="2700"/>
            </a:lvl2pPr>
            <a:lvl3pPr>
              <a:buNone/>
              <a:defRPr sz="23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6097" y="2636996"/>
            <a:ext cx="14041755" cy="8401050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28B8F-6A46-4DA6-B6C3-1F622A5C209E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8A1EC-FCDA-40DA-B208-ECD8DEC599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617" y="1"/>
            <a:ext cx="22464372" cy="3450849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430" y="3462517"/>
            <a:ext cx="22476559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41534" y="2193869"/>
            <a:ext cx="242112" cy="329102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97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8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31583" y="2473904"/>
            <a:ext cx="242112" cy="329102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97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8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41782" y="2663512"/>
            <a:ext cx="242114" cy="329105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97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8731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40293" y="810801"/>
            <a:ext cx="17552194" cy="1289463"/>
          </a:xfrm>
        </p:spPr>
        <p:txBody>
          <a:bodyPr anchor="b"/>
          <a:lstStyle>
            <a:lvl1pPr algn="l">
              <a:buNone/>
              <a:defRPr sz="47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932" y="3479823"/>
            <a:ext cx="22466808" cy="911426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40293" y="2113390"/>
            <a:ext cx="17552194" cy="1260158"/>
          </a:xfrm>
        </p:spPr>
        <p:txBody>
          <a:bodyPr/>
          <a:lstStyle>
            <a:lvl1pPr marL="61718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7072" y="102099"/>
            <a:ext cx="5460683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130C1A-CDBA-44E0-92C7-E41980039933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0293" y="102099"/>
            <a:ext cx="14236779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7754" y="102099"/>
            <a:ext cx="1170147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88A375-B950-437D-8213-89485CF0DF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51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492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147" y="9273244"/>
            <a:ext cx="186898" cy="31095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147" y="8815268"/>
            <a:ext cx="186898" cy="420053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147" y="8520650"/>
            <a:ext cx="186898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47" y="8345627"/>
            <a:ext cx="186898" cy="137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290" y="1251408"/>
            <a:ext cx="117826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650" y="1251408"/>
            <a:ext cx="73134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96" y="1251408"/>
            <a:ext cx="24378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821" y="1251408"/>
            <a:ext cx="20317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40292" y="942202"/>
            <a:ext cx="19892487" cy="1680210"/>
          </a:xfrm>
          <a:prstGeom prst="rect">
            <a:avLst/>
          </a:prstGeom>
        </p:spPr>
        <p:txBody>
          <a:bodyPr vert="horz" lIns="205727" tIns="102863" rIns="205727" bIns="102863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40292" y="3278743"/>
            <a:ext cx="19892487" cy="840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7" tIns="102863" rIns="205727" bIns="102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7072" y="11790642"/>
            <a:ext cx="5460683" cy="670917"/>
          </a:xfrm>
          <a:prstGeom prst="rect">
            <a:avLst/>
          </a:prstGeom>
        </p:spPr>
        <p:txBody>
          <a:bodyPr vert="horz" lIns="205727" tIns="102863" rIns="205727" bIns="10286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3C3D866-D90F-4DFE-AFC5-0142026D7C53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40293" y="11790642"/>
            <a:ext cx="14236779" cy="670917"/>
          </a:xfrm>
          <a:prstGeom prst="rect">
            <a:avLst/>
          </a:prstGeom>
        </p:spPr>
        <p:txBody>
          <a:bodyPr vert="horz" lIns="205727" tIns="102863" rIns="205727" bIns="10286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7754" y="11790642"/>
            <a:ext cx="1170147" cy="670917"/>
          </a:xfrm>
          <a:prstGeom prst="rect">
            <a:avLst/>
          </a:prstGeom>
        </p:spPr>
        <p:txBody>
          <a:bodyPr vert="horz" lIns="205727" tIns="102863" rIns="205727" bIns="10286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25FDFA8-A991-4D61-B8B8-59FCCF38DE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5">
          <a:solidFill>
            <a:srgbClr val="C1EEFF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Times New Roman" pitchFamily="18" charset="0"/>
        </a:defRPr>
      </a:lvl5pPr>
      <a:lvl6pPr marL="1028634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7268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590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14537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5058" indent="-771475" algn="l" rtl="0" eaLnBrk="0" fontAlgn="base" hangingPunct="0">
        <a:spcBef>
          <a:spcPts val="1575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4387" indent="-6428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239423" indent="-51431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5887" indent="-514318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3332347" indent="-471457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3847091" indent="-47317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4279119" indent="-411453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711145" indent="-411453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3171" indent="-411453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5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431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718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200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290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492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147" y="9273244"/>
            <a:ext cx="186898" cy="31095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147" y="8815268"/>
            <a:ext cx="186898" cy="420053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147" y="8520650"/>
            <a:ext cx="186898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47" y="8345627"/>
            <a:ext cx="186898" cy="137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290" y="1251408"/>
            <a:ext cx="117826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650" y="1251408"/>
            <a:ext cx="73134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96" y="1251408"/>
            <a:ext cx="24378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821" y="1251408"/>
            <a:ext cx="20317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7" tIns="102863" rIns="205727" bIns="1028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40292" y="942202"/>
            <a:ext cx="19892487" cy="1680210"/>
          </a:xfrm>
          <a:prstGeom prst="rect">
            <a:avLst/>
          </a:prstGeom>
        </p:spPr>
        <p:txBody>
          <a:bodyPr vert="horz" lIns="205727" tIns="102863" rIns="205727" bIns="102863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6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40292" y="3278743"/>
            <a:ext cx="19892487" cy="840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7" tIns="102863" rIns="205727" bIns="102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7072" y="11790642"/>
            <a:ext cx="5460683" cy="670917"/>
          </a:xfrm>
          <a:prstGeom prst="rect">
            <a:avLst/>
          </a:prstGeom>
        </p:spPr>
        <p:txBody>
          <a:bodyPr vert="horz" lIns="205727" tIns="102863" rIns="205727" bIns="10286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07D54D7-6FFA-4012-BF6B-52F8F25D82D1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40293" y="11790642"/>
            <a:ext cx="14236779" cy="670917"/>
          </a:xfrm>
          <a:prstGeom prst="rect">
            <a:avLst/>
          </a:prstGeom>
        </p:spPr>
        <p:txBody>
          <a:bodyPr vert="horz" lIns="205727" tIns="102863" rIns="205727" bIns="10286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7754" y="11790642"/>
            <a:ext cx="1170147" cy="670917"/>
          </a:xfrm>
          <a:prstGeom prst="rect">
            <a:avLst/>
          </a:prstGeom>
        </p:spPr>
        <p:txBody>
          <a:bodyPr vert="horz" lIns="205727" tIns="102863" rIns="205727" bIns="10286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F56EA3F-DFAC-4FE7-8B0B-A33D31FBC7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5">
          <a:solidFill>
            <a:srgbClr val="C1EEFF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Times New Roman" pitchFamily="18" charset="0"/>
        </a:defRPr>
      </a:lvl5pPr>
      <a:lvl6pPr marL="1028634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7268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590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14537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5058" indent="-771475" algn="l" rtl="0" eaLnBrk="0" fontAlgn="base" hangingPunct="0">
        <a:spcBef>
          <a:spcPts val="1575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4387" indent="-6428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239423" indent="-51431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5887" indent="-514318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3332347" indent="-471457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3847091" indent="-47317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4279119" indent="-411453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711145" indent="-411453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3171" indent="-411453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5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431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718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200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290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7" tIns="102863" rIns="205727" bIns="1028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7" tIns="102863" rIns="205727" bIns="102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2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7" tIns="102863" rIns="205727" bIns="102863" numCol="1" anchor="t" anchorCtr="0" compatLnSpc="1">
            <a:prstTxWarp prst="textNoShape">
              <a:avLst/>
            </a:prstTxWarp>
          </a:bodyPr>
          <a:lstStyle>
            <a:lvl1pPr>
              <a:defRPr sz="31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1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7" tIns="102863" rIns="205727" bIns="102863" numCol="1" anchor="t" anchorCtr="0" compatLnSpc="1">
            <a:prstTxWarp prst="textNoShape">
              <a:avLst/>
            </a:prstTxWarp>
          </a:bodyPr>
          <a:lstStyle>
            <a:lvl1pPr algn="ctr">
              <a:defRPr sz="31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2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7" tIns="102863" rIns="205727" bIns="102863" numCol="1" anchor="t" anchorCtr="0" compatLnSpc="1">
            <a:prstTxWarp prst="textNoShape">
              <a:avLst/>
            </a:prstTxWarp>
          </a:bodyPr>
          <a:lstStyle>
            <a:lvl1pPr algn="r">
              <a:defRPr sz="31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AD46D2B-73B2-44DD-B958-22C2C760D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34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6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902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537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75" indent="-77147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31" indent="-642896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86" indent="-514318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220" indent="-514318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854" indent="-514318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88" indent="-514318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123" indent="-514318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757" indent="-514318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391" indent="-514318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6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34" algn="l" defTabSz="205726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68" algn="l" defTabSz="205726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902" algn="l" defTabSz="205726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37" algn="l" defTabSz="205726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171" algn="l" defTabSz="205726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805" algn="l" defTabSz="205726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439" algn="l" defTabSz="205726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073" algn="l" defTabSz="205726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932240"/>
            <a:ext cx="23435619" cy="6824931"/>
          </a:xfrm>
          <a:prstGeom prst="rect">
            <a:avLst/>
          </a:prstGeom>
        </p:spPr>
        <p:txBody>
          <a:bodyPr wrap="square" lIns="205727" tIns="102863" rIns="205727" bIns="10286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Qari</a:t>
            </a:r>
            <a:r>
              <a:rPr lang="en-US" sz="16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mill-</a:t>
            </a:r>
            <a:r>
              <a:rPr lang="en-US" sz="16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Ktieb</a:t>
            </a:r>
            <a:r>
              <a:rPr lang="mt-MT" sz="16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6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</a:t>
            </a:r>
            <a:r>
              <a:rPr lang="en-US" sz="16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Profeta</a:t>
            </a:r>
            <a:r>
              <a:rPr lang="en-US" sz="16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I</a:t>
            </a:r>
            <a:r>
              <a:rPr lang="mt-MT" sz="16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ż</a:t>
            </a:r>
            <a:r>
              <a:rPr lang="en-US" sz="16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aija</a:t>
            </a:r>
            <a:endParaRPr lang="mt-MT" sz="161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ż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40, 1-11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94451" y="157130"/>
            <a:ext cx="22494074" cy="1222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 Sijon; għolli leħnek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bil-qawwa kollha, int li tagħti l-aħbar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it-tajba lil Ġerusalemm; għajjat,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tibżax.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34350" y="215382"/>
            <a:ext cx="22654175" cy="1213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Għid lill-ibliet ta’ Ġuda: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‘Hawn hu Alla tagħkom! Hawn hu Sidi l-Mulej, li ġej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bil-qawwa, u jaħkem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bil-qawwa ta’ driegħu.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34350" y="229147"/>
            <a:ext cx="22654175" cy="1213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Hawn hu bi ħlasu miegħu, u r-rebħa tiegħu quddiemu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Bħal ragħaj li jirgħa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l-merħla tiegħu;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 driegħu jiġmagħha, </a:t>
            </a:r>
          </a:p>
        </p:txBody>
      </p:sp>
    </p:spTree>
    <p:extLst>
      <p:ext uri="{BB962C8B-B14F-4D97-AF65-F5344CB8AC3E}">
        <p14:creationId xmlns:p14="http://schemas.microsoft.com/office/powerpoint/2010/main" val="18774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74375" y="1448523"/>
            <a:ext cx="22654175" cy="97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5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l-ħrief fi ħdanu jerfagħhom; u n-nagħaġ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ireddgħu bil-mod imexxihom.’ ”</a:t>
            </a:r>
          </a:p>
        </p:txBody>
      </p:sp>
    </p:spTree>
    <p:extLst>
      <p:ext uri="{BB962C8B-B14F-4D97-AF65-F5344CB8AC3E}">
        <p14:creationId xmlns:p14="http://schemas.microsoft.com/office/powerpoint/2010/main" val="187744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64591" y="3780507"/>
            <a:ext cx="22391239" cy="51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83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4135211"/>
            <a:ext cx="23402925" cy="550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fi-FI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Sidi l-Mulej </a:t>
            </a:r>
          </a:p>
          <a:p>
            <a:pPr algn="ctr" eaLnBrk="1" hangingPunct="1">
              <a:defRPr/>
            </a:pPr>
            <a:r>
              <a:rPr lang="fi-FI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ġej bil-qawwa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1918" y="683456"/>
            <a:ext cx="16137761" cy="2499933"/>
          </a:xfrm>
          <a:prstGeom prst="rect">
            <a:avLst/>
          </a:prstGeom>
        </p:spPr>
        <p:txBody>
          <a:bodyPr wrap="square" lIns="98316" tIns="49158" rIns="98316" bIns="49158">
            <a:spAutoFit/>
          </a:bodyPr>
          <a:lstStyle/>
          <a:p>
            <a:pPr>
              <a:defRPr/>
            </a:pPr>
            <a:r>
              <a:rPr lang="en-GB" altLang="mt-MT" sz="155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</a:t>
            </a:r>
            <a:r>
              <a:rPr lang="en-GB" altLang="mt-MT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Responorjali</a:t>
            </a:r>
            <a:endParaRPr lang="en-GB" altLang="mt-MT" sz="15500" b="1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38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34349" y="1390425"/>
            <a:ext cx="22667522" cy="97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7" tIns="102863" rIns="205727" bIns="10286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ħannu lill-Mulej għanja ġdida;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għannu lill-Mulej </a:t>
            </a:r>
            <a:endParaRPr lang="en-US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fl-art kollha!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1198590" y="85113"/>
            <a:ext cx="20822914" cy="125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7" tIns="102863" rIns="205727" bIns="10286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Għannu lill-Mulej,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bierku ismu!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abbru minn jum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 ieħor </a:t>
            </a:r>
            <a:endParaRPr lang="en-US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tiegħu.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492122"/>
            <a:ext cx="23402925" cy="550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fi-FI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Sidi l-Mulej </a:t>
            </a:r>
          </a:p>
          <a:p>
            <a:pPr algn="ctr" eaLnBrk="1" hangingPunct="1">
              <a:defRPr/>
            </a:pPr>
            <a:r>
              <a:rPr lang="fi-FI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ġej bil-qawwa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1198589" y="1335865"/>
            <a:ext cx="21026064" cy="993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7" tIns="102863" rIns="205727" bIns="10286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andru fost il-ġnus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is-sebħ tiegħu,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 il-popli kollha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l-għeġubijiet tiegħu.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34350" y="287390"/>
            <a:ext cx="22654175" cy="1213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“Farrġu, farrġu l-poplu tiegħi! - 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jgħid Alla tagħkom.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Kellmu lil qalb Ġerusalemm u għidulha li ntemm il-jasar tagħha,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198589" y="1332235"/>
            <a:ext cx="21026064" cy="993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Għidu fost il-ġnus:</a:t>
            </a:r>
          </a:p>
          <a:p>
            <a:pPr algn="ctr" eaLnBrk="1" hangingPunct="1">
              <a:defRPr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“Il-Mulej isaltan!”</a:t>
            </a:r>
          </a:p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li jiġġudika l-popl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bis-sewwa.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535599"/>
            <a:ext cx="23402925" cy="550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fi-FI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Sidi l-Mulej </a:t>
            </a:r>
          </a:p>
          <a:p>
            <a:pPr algn="ctr" eaLnBrk="1" hangingPunct="1">
              <a:defRPr/>
            </a:pPr>
            <a:r>
              <a:rPr lang="fi-FI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ġej bil-qawwa</a:t>
            </a:r>
          </a:p>
        </p:txBody>
      </p:sp>
    </p:spTree>
    <p:extLst>
      <p:ext uri="{BB962C8B-B14F-4D97-AF65-F5344CB8AC3E}">
        <p14:creationId xmlns:p14="http://schemas.microsoft.com/office/powerpoint/2010/main" val="522431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641957" y="1332235"/>
            <a:ext cx="21932116" cy="993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jifirħu s-smewwiet </a:t>
            </a:r>
          </a:p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tithenna l-art, </a:t>
            </a:r>
          </a:p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jħabbat il-baħar </a:t>
            </a:r>
            <a:endParaRPr lang="en-US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 fih,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641957" y="1403627"/>
            <a:ext cx="21932116" cy="993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jifraħ ir-raba’ </a:t>
            </a:r>
            <a:endParaRPr lang="en-US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kulma fih, </a:t>
            </a:r>
          </a:p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jgħannu bil-ferħ </a:t>
            </a:r>
          </a:p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is-siġar kollha tal-bosk.</a:t>
            </a:r>
          </a:p>
        </p:txBody>
      </p:sp>
    </p:spTree>
    <p:extLst>
      <p:ext uri="{BB962C8B-B14F-4D97-AF65-F5344CB8AC3E}">
        <p14:creationId xmlns:p14="http://schemas.microsoft.com/office/powerpoint/2010/main" val="3586739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492122"/>
            <a:ext cx="23402925" cy="550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fi-FI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Sidi l-Mulej </a:t>
            </a:r>
          </a:p>
          <a:p>
            <a:pPr algn="ctr" eaLnBrk="1" hangingPunct="1">
              <a:defRPr/>
            </a:pPr>
            <a:r>
              <a:rPr lang="fi-FI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ġej bil-qawwa</a:t>
            </a:r>
          </a:p>
        </p:txBody>
      </p:sp>
    </p:spTree>
    <p:extLst>
      <p:ext uri="{BB962C8B-B14F-4D97-AF65-F5344CB8AC3E}">
        <p14:creationId xmlns:p14="http://schemas.microsoft.com/office/powerpoint/2010/main" val="24230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647097" y="1335865"/>
            <a:ext cx="22119014" cy="993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uddiem il-Mulej, </a:t>
            </a:r>
          </a:p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ġej,</a:t>
            </a:r>
          </a:p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ġej biex jagħmel </a:t>
            </a:r>
          </a:p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ħaqq mill-art.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641957" y="1403627"/>
            <a:ext cx="22119014" cy="97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jagħmel ħaqq </a:t>
            </a:r>
            <a:endParaRPr lang="en-US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mid-dinja bil-ġustizzja, </a:t>
            </a:r>
          </a:p>
          <a:p>
            <a:pPr algn="ctr" eaLnBrk="1" hangingPunct="1"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mill-popli bis-sewwa tiegħu.</a:t>
            </a:r>
          </a:p>
        </p:txBody>
      </p:sp>
    </p:spTree>
    <p:extLst>
      <p:ext uri="{BB962C8B-B14F-4D97-AF65-F5344CB8AC3E}">
        <p14:creationId xmlns:p14="http://schemas.microsoft.com/office/powerpoint/2010/main" val="1176213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348087"/>
            <a:ext cx="23402925" cy="550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fi-FI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Sidi l-Mulej </a:t>
            </a:r>
          </a:p>
          <a:p>
            <a:pPr algn="ctr" eaLnBrk="1" hangingPunct="1">
              <a:defRPr/>
            </a:pPr>
            <a:r>
              <a:rPr lang="fi-FI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ġej bil-qawwa</a:t>
            </a:r>
          </a:p>
        </p:txBody>
      </p:sp>
    </p:spTree>
    <p:extLst>
      <p:ext uri="{BB962C8B-B14F-4D97-AF65-F5344CB8AC3E}">
        <p14:creationId xmlns:p14="http://schemas.microsoft.com/office/powerpoint/2010/main" val="2678658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2436022"/>
            <a:ext cx="23402925" cy="782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altLang="en-US" sz="16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mt-MT" altLang="en-US" sz="16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um il-Mulej hu </a:t>
            </a:r>
            <a:endParaRPr lang="en-US" altLang="en-US" sz="16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altLang="en-US" sz="16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fil-qrib: </a:t>
            </a:r>
          </a:p>
          <a:p>
            <a:pPr algn="ctr" eaLnBrk="1" hangingPunct="1">
              <a:defRPr/>
            </a:pPr>
            <a:r>
              <a:rPr lang="mt-MT" altLang="en-US" sz="16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jiġi biex isalvana.</a:t>
            </a:r>
            <a:endParaRPr lang="nl-NL" altLang="en-US" sz="16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42820" y="1520531"/>
            <a:ext cx="22734225" cy="97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tħallset ħżunitha, ħadet mingħand il-Mulej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darbtejn għal dnubietha kollha.”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0267"/>
            <a:ext cx="23433079" cy="9470856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Qari</a:t>
            </a:r>
            <a:r>
              <a:rPr lang="en-GB" sz="161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mill-Evan</a:t>
            </a:r>
            <a:r>
              <a:rPr lang="mt-MT" sz="161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ġ</a:t>
            </a:r>
            <a:r>
              <a:rPr lang="en-GB" sz="161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el</a:t>
            </a:r>
            <a:r>
              <a:rPr lang="mt-MT" sz="161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j</a:t>
            </a:r>
            <a:r>
              <a:rPr lang="en-GB" sz="161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u </a:t>
            </a:r>
            <a:r>
              <a:rPr lang="mt-MT" sz="161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skont</a:t>
            </a:r>
            <a:br>
              <a:rPr lang="en-GB" sz="16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</a:br>
            <a:r>
              <a:rPr lang="en-GB" sz="16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San </a:t>
            </a:r>
            <a:r>
              <a:rPr lang="mt-MT" sz="16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Mattew</a:t>
            </a:r>
            <a:br>
              <a:rPr lang="en-US" sz="167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</a:b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Mt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18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12-14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72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R:/ </a:t>
            </a:r>
            <a:r>
              <a:rPr lang="en-GB" sz="172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Glorja</a:t>
            </a:r>
            <a:r>
              <a:rPr lang="en-GB" sz="172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sz="172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lilek</a:t>
            </a:r>
            <a:r>
              <a:rPr lang="en-GB" sz="172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sz="172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Mulej</a:t>
            </a:r>
            <a:endParaRPr lang="en-GB" sz="17200" b="1" i="1" spc="-338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14258" y="287390"/>
            <a:ext cx="22502969" cy="1213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F’dak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iż-żmien</a:t>
            </a:r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Ġesù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li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tiegħu</a:t>
            </a:r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“Intom x’jidhrilkom?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Jekk wieħed raġel ikollu mitt nagħġa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85696" y="252115"/>
            <a:ext cx="22574407" cy="1213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tintiliflu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waħda minnhom, ma jħallix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id-disgħa u disgħin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l-oħra fuq l-għoljiet u jmur ifittex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dik li tkun intilfitlu?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14400" y="215382"/>
            <a:ext cx="22574126" cy="1213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jekk jirnexxilu jsibha, tassew ngħidilkom jifrah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iktar biha milli bid-disgħa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disgħin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l-oħra li 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jkunux intilfu.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14258" y="287390"/>
            <a:ext cx="22574407" cy="1213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Hekk ukoll, anqas Missierkom li hu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fis-smewwiet ma jrid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 jintilef wieħed minn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dawn iż-żgħar.”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83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37" cy="48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7" tIns="102863" rIns="205727" bIns="10286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3607607"/>
            <a:ext cx="23402925" cy="550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7" tIns="102863" rIns="205727" bIns="10286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endParaRPr lang="en-GB" sz="1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7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Tif</a:t>
            </a:r>
            <a:r>
              <a:rPr lang="mt-MT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7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Kristu</a:t>
            </a:r>
            <a:endParaRPr lang="en-US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74501" y="174732"/>
            <a:ext cx="22414024" cy="1231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Leħen jgħajjat:</a:t>
            </a:r>
            <a:endParaRPr lang="mt-MT" sz="155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“Ħejju t-triq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għall-Mulej fid-deżert, wittu għal Alla tagħna mogħdija fix-xagħri.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14258" y="287390"/>
            <a:ext cx="22502970" cy="1213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Jintradam kull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wied, u jitniżżlu l-muntanji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l-għoljiet; kull art imħabbta titwitta kull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 imħarbta ssir maqgħad.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14258" y="287390"/>
            <a:ext cx="22574408" cy="1213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tfiġġ il-glorja tal-Mulej,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l-bnedmin jarawha lkoll f’daqqa, għax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fomm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tkellem.”</a:t>
            </a:r>
          </a:p>
          <a:p>
            <a:pPr eaLnBrk="1" hangingPunct="1">
              <a:buNone/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leħen qal:</a:t>
            </a:r>
            <a:endParaRPr lang="mt-MT" sz="155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324198" y="36091"/>
            <a:ext cx="22717284" cy="1258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7" tIns="102863" rIns="205727" bIns="102863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“Għajjat.”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jien weġibt:</a:t>
            </a:r>
            <a:endParaRPr lang="en-GB" sz="15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“X’ngħajjat?”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Għid: Kull bniedem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ħaxix, u sbuħitu bħal ward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14258" y="229147"/>
            <a:ext cx="22574408" cy="1213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Clr>
                <a:schemeClr val="tx2"/>
              </a:buClr>
              <a:buSzPct val="95000"/>
              <a:defRPr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ir-raba’; jinxef il-ħaxix, jidbiel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il-ward, meta minn </a:t>
            </a:r>
            <a:r>
              <a:rPr lang="mt-MT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fuqhom jgħaddi nifs </a:t>
            </a:r>
            <a:endParaRPr lang="en-US" altLang="en-US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Clr>
                <a:schemeClr val="tx2"/>
              </a:buClr>
              <a:buSzPct val="95000"/>
              <a:defRPr/>
            </a:pPr>
            <a:r>
              <a:rPr lang="mt-MT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il-Mulej.</a:t>
            </a:r>
            <a:endParaRPr lang="en-US" altLang="en-US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Clr>
                <a:schemeClr val="tx2"/>
              </a:buClr>
              <a:buSzPct val="95000"/>
              <a:defRPr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Bħal ħaxix il-poplu -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14258" y="157130"/>
            <a:ext cx="22502970" cy="1222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7" tIns="102863" rIns="205727" bIns="1028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Il-ħaxix jinxef, u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l-ward jidbiel, iżda l-kelma </a:t>
            </a:r>
            <a:endParaRPr lang="en-GB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 tibqa’ għal dejjem.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Itla’ fuq il-muntanja għolja,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 li ġġib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il-bxara t-tajba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524</Words>
  <Application>Microsoft Office PowerPoint</Application>
  <PresentationFormat>Custom</PresentationFormat>
  <Paragraphs>97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6_Metro</vt:lpstr>
      <vt:lpstr>10_Default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66</cp:revision>
  <dcterms:created xsi:type="dcterms:W3CDTF">2012-07-21T16:47:17Z</dcterms:created>
  <dcterms:modified xsi:type="dcterms:W3CDTF">2023-09-19T12:13:29Z</dcterms:modified>
</cp:coreProperties>
</file>