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313" r:id="rId2"/>
    <p:sldId id="259" r:id="rId3"/>
    <p:sldId id="314" r:id="rId4"/>
    <p:sldId id="315" r:id="rId5"/>
    <p:sldId id="348" r:id="rId6"/>
    <p:sldId id="316" r:id="rId7"/>
    <p:sldId id="317" r:id="rId8"/>
    <p:sldId id="318" r:id="rId9"/>
    <p:sldId id="319" r:id="rId10"/>
    <p:sldId id="349" r:id="rId11"/>
    <p:sldId id="320" r:id="rId12"/>
    <p:sldId id="350" r:id="rId13"/>
    <p:sldId id="321" r:id="rId14"/>
    <p:sldId id="322" r:id="rId15"/>
    <p:sldId id="323" r:id="rId16"/>
    <p:sldId id="324" r:id="rId17"/>
    <p:sldId id="351" r:id="rId18"/>
    <p:sldId id="339" r:id="rId19"/>
    <p:sldId id="352" r:id="rId20"/>
    <p:sldId id="325" r:id="rId21"/>
    <p:sldId id="326" r:id="rId22"/>
    <p:sldId id="353" r:id="rId23"/>
    <p:sldId id="340" r:id="rId24"/>
    <p:sldId id="266" r:id="rId25"/>
    <p:sldId id="265" r:id="rId26"/>
    <p:sldId id="341" r:id="rId27"/>
    <p:sldId id="267" r:id="rId28"/>
    <p:sldId id="355" r:id="rId29"/>
    <p:sldId id="328" r:id="rId30"/>
    <p:sldId id="356" r:id="rId31"/>
    <p:sldId id="332" r:id="rId32"/>
    <p:sldId id="357" r:id="rId33"/>
    <p:sldId id="333" r:id="rId34"/>
    <p:sldId id="358" r:id="rId35"/>
    <p:sldId id="361" r:id="rId36"/>
    <p:sldId id="273" r:id="rId37"/>
    <p:sldId id="362" r:id="rId38"/>
    <p:sldId id="274" r:id="rId39"/>
    <p:sldId id="275" r:id="rId40"/>
    <p:sldId id="311" r:id="rId41"/>
    <p:sldId id="312" r:id="rId42"/>
    <p:sldId id="334" r:id="rId43"/>
    <p:sldId id="359" r:id="rId44"/>
    <p:sldId id="336" r:id="rId45"/>
    <p:sldId id="360" r:id="rId46"/>
    <p:sldId id="363" r:id="rId47"/>
    <p:sldId id="347" r:id="rId48"/>
    <p:sldId id="338" r:id="rId49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90" y="834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4118C-F76D-4AE7-8CED-81EE287A6D15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AA77F-D244-42F0-B6B9-2FFDA588EB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7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8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4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5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9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912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2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6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06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5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1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2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1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0" y="3095638"/>
            <a:ext cx="23399750" cy="64087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 mill-Ktieb </a:t>
            </a:r>
            <a:endParaRPr lang="en-US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al-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Profeta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Danjel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Dan 2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,3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-4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</a:t>
            </a:r>
            <a:endParaRPr lang="en-US" sz="10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516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257983"/>
            <a:ext cx="2221721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li ħallielek f’idejk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 ulied il-bnedmin,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il-bhejjem tar-raba’ u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l-għasafar tal-ajru kull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fejn jinsabu,u qiegħdek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55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257983"/>
            <a:ext cx="2207434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taħkem fuqhom kollha, inti huwa r-ras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tad-deheb. Warajk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għad tqum saltna oħra,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inqas minnek; u mbagħad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59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257983"/>
            <a:ext cx="2214578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saltna oħra, it-tielet waħda, tal-bronż, li tkun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taħkem fuq l-art kollha. Ikun hemm ukoll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ir-raba’ saltna qawwija</a:t>
            </a:r>
          </a:p>
        </p:txBody>
      </p:sp>
    </p:spTree>
    <p:extLst>
      <p:ext uri="{BB962C8B-B14F-4D97-AF65-F5344CB8AC3E}">
        <p14:creationId xmlns:p14="http://schemas.microsoft.com/office/powerpoint/2010/main" val="913959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85975"/>
            <a:ext cx="222886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daqs il-ħadid, u ladarba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l-ħadid ifarrak u jisħaq kollox, hekk din is-saltna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tkisser u tfarrak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lill-oħrajn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kollha. U billi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338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85975"/>
            <a:ext cx="2221721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s-saqajn u s-swaba’ rajthom biċċa tafal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tal-fuħħari u biċċa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tal-ħadid, is-saltna tkun maqsuma, u jkollha fiha</a:t>
            </a:r>
          </a:p>
        </p:txBody>
      </p:sp>
    </p:spTree>
    <p:extLst>
      <p:ext uri="{BB962C8B-B14F-4D97-AF65-F5344CB8AC3E}">
        <p14:creationId xmlns:p14="http://schemas.microsoft.com/office/powerpoint/2010/main" val="702003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257983"/>
            <a:ext cx="2221721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mill-qawwa tal-ħadid, ladarba mat-tafal kien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hemm imħallat il-ħadid.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kif is-swaba’ 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tas-saqajn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kienu biċċa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tal-ħadid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707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2728094"/>
            <a:ext cx="2214578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biċċa tat-tafal, hekk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is-saltna tkun biċċa qawwija u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biċċa dgħajfa. </a:t>
            </a:r>
          </a:p>
        </p:txBody>
      </p:sp>
    </p:spTree>
    <p:extLst>
      <p:ext uri="{BB962C8B-B14F-4D97-AF65-F5344CB8AC3E}">
        <p14:creationId xmlns:p14="http://schemas.microsoft.com/office/powerpoint/2010/main" val="1683939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257983"/>
            <a:ext cx="2221721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bħalma int rajt il-ħadid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imħallat mat-tafal, hekk huma jitħalltu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bejniethom bi żwigijiet imma ma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jingħaqdux waħda </a:t>
            </a:r>
          </a:p>
        </p:txBody>
      </p:sp>
    </p:spTree>
    <p:extLst>
      <p:ext uri="{BB962C8B-B14F-4D97-AF65-F5344CB8AC3E}">
        <p14:creationId xmlns:p14="http://schemas.microsoft.com/office/powerpoint/2010/main" val="1683939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257983"/>
            <a:ext cx="222886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mal-oħra, l-istess kif 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il-ħadid ma jingħaqadx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mat-tafal.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Imbagħad, fi żmien dawn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is-slaten, Alla tas-sema </a:t>
            </a:r>
          </a:p>
        </p:txBody>
      </p:sp>
    </p:spTree>
    <p:extLst>
      <p:ext uri="{BB962C8B-B14F-4D97-AF65-F5344CB8AC3E}">
        <p14:creationId xmlns:p14="http://schemas.microsoft.com/office/powerpoint/2010/main" val="2181987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257983"/>
            <a:ext cx="222886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jqajjem saltna li ma tinqered qatt, u li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l-ħakma tagħha ma tgħaddix għal poplu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ieħor. Hija tfarrak u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ttemm </a:t>
            </a:r>
          </a:p>
        </p:txBody>
      </p:sp>
    </p:spTree>
    <p:extLst>
      <p:ext uri="{BB962C8B-B14F-4D97-AF65-F5344CB8AC3E}">
        <p14:creationId xmlns:p14="http://schemas.microsoft.com/office/powerpoint/2010/main" val="2181987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85975"/>
            <a:ext cx="2221721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F’dak iż-żmien, Danjel qal lil Nabukodonosor: 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“Sultan, int kellek din 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id-dehra: kien hemm statwa, statwa kbira</a:t>
            </a:r>
          </a:p>
        </p:txBody>
      </p:sp>
    </p:spTree>
    <p:extLst>
      <p:ext uri="{BB962C8B-B14F-4D97-AF65-F5344CB8AC3E}">
        <p14:creationId xmlns:p14="http://schemas.microsoft.com/office/powerpoint/2010/main" val="953962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85975"/>
            <a:ext cx="2221721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is-saltniet l-oħra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kollha, waqt li hi tibqa’ wieqfa għal dejjem. 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Kien għalhekk li int rajt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mill-muntanja tinqata’ </a:t>
            </a:r>
          </a:p>
        </p:txBody>
      </p:sp>
    </p:spTree>
    <p:extLst>
      <p:ext uri="{BB962C8B-B14F-4D97-AF65-F5344CB8AC3E}">
        <p14:creationId xmlns:p14="http://schemas.microsoft.com/office/powerpoint/2010/main" val="3078607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423" y="185975"/>
            <a:ext cx="2214578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ġebla bla ma messha ħadd, u farrket il-ħadid, il-bronż, it-tafal, il-fidda u d-deheb.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Il-kbir Alla għarraf 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lis-sultan b’dak li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għad</a:t>
            </a:r>
            <a:endParaRPr lang="mt-MT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72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484085"/>
            <a:ext cx="2214578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jiġri ’l quddiem. Il-ħolma hija minnha, u t-tifsira tagħha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ta’ min jemminha.”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72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9168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055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8795" y="3803516"/>
            <a:ext cx="19536397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Faħħruh u għolluh fuq kollox għal dejjem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2691" y="467346"/>
            <a:ext cx="16698802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25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3483" y="2675925"/>
            <a:ext cx="14552783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Bierku, għemejjel kollha tal-Mulej, il-Mulej.</a:t>
            </a:r>
            <a:endParaRPr lang="mt-MT" sz="15500" spc="-27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482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8795" y="2339554"/>
            <a:ext cx="19536397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Faħħruh u għolluh fuq kollox għal dejjem</a:t>
            </a:r>
          </a:p>
        </p:txBody>
      </p:sp>
    </p:spTree>
    <p:extLst>
      <p:ext uri="{BB962C8B-B14F-4D97-AF65-F5344CB8AC3E}">
        <p14:creationId xmlns:p14="http://schemas.microsoft.com/office/powerpoint/2010/main" val="631155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69353"/>
            <a:ext cx="233997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Bierku, anġli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tal-Mulej, il-Mulej.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399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1676" y="2445092"/>
            <a:ext cx="19536397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Faħħruh u għolluh fuq kollox għal dejjem</a:t>
            </a:r>
          </a:p>
        </p:txBody>
      </p:sp>
    </p:spTree>
    <p:extLst>
      <p:ext uri="{BB962C8B-B14F-4D97-AF65-F5344CB8AC3E}">
        <p14:creationId xmlns:p14="http://schemas.microsoft.com/office/powerpoint/2010/main" val="631155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8142" y="3869353"/>
            <a:ext cx="1574346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Bierku, smewwiet,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69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6" y="185975"/>
            <a:ext cx="22145781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tassew u tleqq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tal-għaġeb; kienet wieqfa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quddiemek, u d-dehra tagħha kienet tal-biża’. Ras din l-istatwa kienet</a:t>
            </a:r>
          </a:p>
        </p:txBody>
      </p:sp>
    </p:spTree>
    <p:extLst>
      <p:ext uri="{BB962C8B-B14F-4D97-AF65-F5344CB8AC3E}">
        <p14:creationId xmlns:p14="http://schemas.microsoft.com/office/powerpoint/2010/main" val="1614832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1676" y="2445092"/>
            <a:ext cx="19536397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Faħħruh u għolluh fuq kollox għal dejjem</a:t>
            </a:r>
          </a:p>
        </p:txBody>
      </p:sp>
    </p:spTree>
    <p:extLst>
      <p:ext uri="{BB962C8B-B14F-4D97-AF65-F5344CB8AC3E}">
        <p14:creationId xmlns:p14="http://schemas.microsoft.com/office/powerpoint/2010/main" val="631155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8142" y="2676719"/>
            <a:ext cx="15743466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Bierku, ilmijiet kollha ta’ fuq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is-sema, il-Mulej.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554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8795" y="2339554"/>
            <a:ext cx="19536397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Faħħruh u għolluh fuq kollox għal dejjem</a:t>
            </a:r>
          </a:p>
        </p:txBody>
      </p:sp>
    </p:spTree>
    <p:extLst>
      <p:ext uri="{BB962C8B-B14F-4D97-AF65-F5344CB8AC3E}">
        <p14:creationId xmlns:p14="http://schemas.microsoft.com/office/powerpoint/2010/main" val="631155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8142" y="3869353"/>
            <a:ext cx="1574346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Bierku, setgħat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kollha,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1311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8795" y="2339554"/>
            <a:ext cx="19536397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Faħħruh u għolluh fuq kollox għal dejjem</a:t>
            </a:r>
          </a:p>
        </p:txBody>
      </p:sp>
    </p:spTree>
    <p:extLst>
      <p:ext uri="{BB962C8B-B14F-4D97-AF65-F5344CB8AC3E}">
        <p14:creationId xmlns:p14="http://schemas.microsoft.com/office/powerpoint/2010/main" val="631155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4815692"/>
            <a:ext cx="23399750" cy="285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1484085"/>
            <a:ext cx="2339975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mt-MT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bqa’ fidil sal-mewt,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spc="-27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jgħid il-Mulej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jien nagħtik </a:t>
            </a:r>
            <a:endParaRPr lang="en-GB" sz="15500" b="1" i="1" spc="-276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il-kuruna tal-ħajja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9283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4815692"/>
            <a:ext cx="23399750" cy="285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547466"/>
            <a:ext cx="23399750" cy="92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  </a:t>
            </a:r>
            <a:b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</a:b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21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5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11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Glorja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441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03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423" y="185975"/>
            <a:ext cx="2200290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5500" dirty="0">
                <a:latin typeface="Times New Roman" panose="02020603050405020304" pitchFamily="18" charset="0"/>
              </a:rPr>
              <a:t>F</a:t>
            </a:r>
            <a:r>
              <a:rPr lang="mt-MT" sz="15500" dirty="0">
                <a:latin typeface="Times New Roman" panose="02020603050405020304" pitchFamily="18" charset="0"/>
              </a:rPr>
              <a:t>’dak iż-żmien, kien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hemm xi wħud li bdew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jgħidu fuq kemm it-tempju kien imżejjen b’ġebel sabiħ u għotjiet; </a:t>
            </a:r>
          </a:p>
        </p:txBody>
      </p:sp>
    </p:spTree>
    <p:extLst>
      <p:ext uri="{BB962C8B-B14F-4D97-AF65-F5344CB8AC3E}">
        <p14:creationId xmlns:p14="http://schemas.microsoft.com/office/powerpoint/2010/main" val="1781143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85975"/>
            <a:ext cx="222886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tad-deheb, sidirha u dirgħajha tal-fidda, żaqqha u kuxxtejha 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tal-bronż, riġlejha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tal-ħadid, u saqajha</a:t>
            </a:r>
          </a:p>
        </p:txBody>
      </p:sp>
    </p:spTree>
    <p:extLst>
      <p:ext uri="{BB962C8B-B14F-4D97-AF65-F5344CB8AC3E}">
        <p14:creationId xmlns:p14="http://schemas.microsoft.com/office/powerpoint/2010/main" val="5968611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07306"/>
            <a:ext cx="2207434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anose="02020603050405020304" pitchFamily="18" charset="0"/>
              </a:rPr>
              <a:t>iżda Ġ</a:t>
            </a:r>
            <a:r>
              <a:rPr lang="en-GB" sz="15500" dirty="0" err="1">
                <a:latin typeface="Times New Roman" panose="02020603050405020304" pitchFamily="18" charset="0"/>
              </a:rPr>
              <a:t>esù</a:t>
            </a:r>
            <a:r>
              <a:rPr lang="mt-MT" sz="15500" dirty="0">
                <a:latin typeface="Times New Roman" panose="02020603050405020304" pitchFamily="18" charset="0"/>
              </a:rPr>
              <a:t> qalilhom:</a:t>
            </a:r>
            <a:endParaRPr lang="en-US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“Kulma qegħdin taraw,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għad jiġi żmien li ma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tibqax ġebla fuq oħra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minnu li ma tiġġarrafx.”</a:t>
            </a:r>
          </a:p>
        </p:txBody>
      </p:sp>
    </p:spTree>
    <p:extLst>
      <p:ext uri="{BB962C8B-B14F-4D97-AF65-F5344CB8AC3E}">
        <p14:creationId xmlns:p14="http://schemas.microsoft.com/office/powerpoint/2010/main" val="14728632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85975"/>
            <a:ext cx="2221721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spc="-276" dirty="0">
                <a:latin typeface="Times New Roman" panose="02020603050405020304" pitchFamily="18" charset="0"/>
              </a:rPr>
              <a:t>U huma staqsewh u qalulu: 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“Mgħallem, issa dan meta għad jiġri? U x’se jkun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is-sinjal li dawn il-ħwejjeġ</a:t>
            </a:r>
            <a:r>
              <a:rPr lang="en-GB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ikunu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waslu biex iseħħu?”</a:t>
            </a:r>
          </a:p>
        </p:txBody>
      </p:sp>
    </p:spTree>
    <p:extLst>
      <p:ext uri="{BB962C8B-B14F-4D97-AF65-F5344CB8AC3E}">
        <p14:creationId xmlns:p14="http://schemas.microsoft.com/office/powerpoint/2010/main" val="9468431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483291"/>
            <a:ext cx="2214578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anose="02020603050405020304" pitchFamily="18" charset="0"/>
              </a:rPr>
              <a:t>Qalilhom: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“Araw li ma titqarrqux.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għad jiġu ħafna</a:t>
            </a:r>
            <a:r>
              <a:rPr lang="en-GB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f’ismi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jgħidu: </a:t>
            </a:r>
          </a:p>
        </p:txBody>
      </p:sp>
    </p:spTree>
    <p:extLst>
      <p:ext uri="{BB962C8B-B14F-4D97-AF65-F5344CB8AC3E}">
        <p14:creationId xmlns:p14="http://schemas.microsoft.com/office/powerpoint/2010/main" val="14800464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85975"/>
            <a:ext cx="2207434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</a:t>
            </a:r>
            <a:r>
              <a:rPr lang="pl-P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 hu,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</a:t>
            </a:r>
            <a:r>
              <a:rPr lang="pl-P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u: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</a:t>
            </a:r>
            <a:r>
              <a:rPr lang="pl-P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Iż-żmien wasa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l.’</a:t>
            </a:r>
            <a:endParaRPr lang="pl-PL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Tmorrux warajhom! Meta tisimgħu min jitkellem fuq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gwerer u taqlib fil-pajjiżi,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5185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603" y="185975"/>
            <a:ext cx="2282653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tinħasdux għax jeħtieg li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l-ewwel jiġri dan, iżda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t-tmiem ma jasalx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minnufih.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Imbagħad qalilhom:</a:t>
            </a:r>
          </a:p>
        </p:txBody>
      </p:sp>
    </p:spTree>
    <p:extLst>
      <p:ext uri="{BB962C8B-B14F-4D97-AF65-F5344CB8AC3E}">
        <p14:creationId xmlns:p14="http://schemas.microsoft.com/office/powerpoint/2010/main" val="41258440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611" y="290656"/>
            <a:ext cx="2275452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“Għad iqum ġens kontra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ġens u saltna kontra saltna,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l-art titheżżeż  bil-kbir, f’ħafna bnadi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jkun hemm il-ġuħ u mard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jittieħed,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8440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75925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fis-sema jidhru ħwejjeġ tal-biża’ 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sinjali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tal-għaġeb.”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8440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347666"/>
            <a:ext cx="213143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2735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650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85975"/>
            <a:ext cx="222886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biċċa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tal-ħadid u biċċa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tat-tafal. Inti u tħares inqatgħet ġebla, bla ma messha ħadd, laqtet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l-istatwa f’saqajha</a:t>
            </a:r>
          </a:p>
        </p:txBody>
      </p:sp>
    </p:spTree>
    <p:extLst>
      <p:ext uri="{BB962C8B-B14F-4D97-AF65-F5344CB8AC3E}">
        <p14:creationId xmlns:p14="http://schemas.microsoft.com/office/powerpoint/2010/main" val="596861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85975"/>
            <a:ext cx="2214578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tal-ħadid u t-tafal,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għamlithomlha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frak. Imbagħad tfarrku 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f’daqqa waħda l-ħadid, 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it-tafal, il-bronż, il-fidda</a:t>
            </a:r>
          </a:p>
        </p:txBody>
      </p:sp>
    </p:spTree>
    <p:extLst>
      <p:ext uri="{BB962C8B-B14F-4D97-AF65-F5344CB8AC3E}">
        <p14:creationId xmlns:p14="http://schemas.microsoft.com/office/powerpoint/2010/main" val="1039643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85975"/>
            <a:ext cx="2214578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d-deheb, u saru qishom 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il-karfa li tittajjar minn fuq il-qiegħa fis-sajf. 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r-riħ ġarrhom miegħu,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ebda ħjiel tagħhom ma</a:t>
            </a:r>
          </a:p>
        </p:txBody>
      </p:sp>
    </p:spTree>
    <p:extLst>
      <p:ext uri="{BB962C8B-B14F-4D97-AF65-F5344CB8AC3E}">
        <p14:creationId xmlns:p14="http://schemas.microsoft.com/office/powerpoint/2010/main" val="421897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423" y="185975"/>
            <a:ext cx="2207434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baqa’. U l-ġebla li laqtet 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l-istatwa saret muntanja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kbira li mliet l-art kollha. 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 hija l-ħolma; issa ħa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ngħidu wkoll it-tifsira</a:t>
            </a:r>
          </a:p>
        </p:txBody>
      </p:sp>
    </p:spTree>
    <p:extLst>
      <p:ext uri="{BB962C8B-B14F-4D97-AF65-F5344CB8AC3E}">
        <p14:creationId xmlns:p14="http://schemas.microsoft.com/office/powerpoint/2010/main" val="3995862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257983"/>
            <a:ext cx="2221721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tagħha quddiem is-sultan.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Int, sultan tas-slaten,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lilek Alla tas-sema tak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is-saltna, is-setgħa,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il-qawwa u l-glorja,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5579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755</Words>
  <Application>Microsoft Office PowerPoint</Application>
  <PresentationFormat>Custom</PresentationFormat>
  <Paragraphs>121</Paragraphs>
  <Slides>48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Alfred Caruan a</cp:lastModifiedBy>
  <cp:revision>90</cp:revision>
  <dcterms:created xsi:type="dcterms:W3CDTF">2011-07-27T17:51:13Z</dcterms:created>
  <dcterms:modified xsi:type="dcterms:W3CDTF">2023-09-05T07:54:41Z</dcterms:modified>
</cp:coreProperties>
</file>