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4" r:id="rId1"/>
    <p:sldMasterId id="2147483776" r:id="rId2"/>
    <p:sldMasterId id="2147483789" r:id="rId3"/>
    <p:sldMasterId id="2147483801" r:id="rId4"/>
    <p:sldMasterId id="2147483813" r:id="rId5"/>
    <p:sldMasterId id="2147483825" r:id="rId6"/>
    <p:sldMasterId id="2147483837" r:id="rId7"/>
    <p:sldMasterId id="2147484163" r:id="rId8"/>
  </p:sldMasterIdLst>
  <p:sldIdLst>
    <p:sldId id="298" r:id="rId9"/>
    <p:sldId id="258" r:id="rId10"/>
    <p:sldId id="276" r:id="rId11"/>
    <p:sldId id="275" r:id="rId12"/>
    <p:sldId id="274" r:id="rId13"/>
    <p:sldId id="318" r:id="rId14"/>
    <p:sldId id="273" r:id="rId15"/>
    <p:sldId id="310" r:id="rId16"/>
    <p:sldId id="311" r:id="rId17"/>
    <p:sldId id="277" r:id="rId18"/>
    <p:sldId id="312" r:id="rId19"/>
    <p:sldId id="294" r:id="rId20"/>
    <p:sldId id="278" r:id="rId21"/>
    <p:sldId id="321" r:id="rId22"/>
    <p:sldId id="302" r:id="rId23"/>
    <p:sldId id="313" r:id="rId24"/>
    <p:sldId id="279" r:id="rId25"/>
    <p:sldId id="314" r:id="rId26"/>
    <p:sldId id="280" r:id="rId27"/>
    <p:sldId id="315" r:id="rId28"/>
    <p:sldId id="322" r:id="rId29"/>
    <p:sldId id="305" r:id="rId30"/>
    <p:sldId id="323" r:id="rId31"/>
    <p:sldId id="306" r:id="rId32"/>
    <p:sldId id="272" r:id="rId33"/>
    <p:sldId id="286" r:id="rId34"/>
    <p:sldId id="285" r:id="rId35"/>
    <p:sldId id="284" r:id="rId36"/>
    <p:sldId id="283" r:id="rId37"/>
    <p:sldId id="320" r:id="rId38"/>
    <p:sldId id="317" r:id="rId39"/>
    <p:sldId id="282" r:id="rId40"/>
    <p:sldId id="307" r:id="rId41"/>
    <p:sldId id="281" r:id="rId42"/>
    <p:sldId id="308" r:id="rId43"/>
    <p:sldId id="309" r:id="rId44"/>
  </p:sldIdLst>
  <p:sldSz cx="23402925" cy="12601575"/>
  <p:notesSz cx="6858000" cy="9144000"/>
  <p:embeddedFontLst>
    <p:embeddedFont>
      <p:font typeface="Book Antiqua" panose="02040602050305030304" pitchFamily="18" charset="0"/>
      <p:regular r:id="rId45"/>
      <p:bold r:id="rId46"/>
      <p:italic r:id="rId47"/>
      <p:boldItalic r:id="rId48"/>
    </p:embeddedFont>
    <p:embeddedFont>
      <p:font typeface="Consolas" panose="020B0609020204030204" pitchFamily="49" charset="0"/>
      <p:regular r:id="rId49"/>
      <p:bold r:id="rId50"/>
      <p:italic r:id="rId51"/>
      <p:boldItalic r:id="rId52"/>
    </p:embeddedFont>
    <p:embeddedFont>
      <p:font typeface="Corbel" panose="020B0503020204020204" pitchFamily="34" charset="0"/>
      <p:regular r:id="rId53"/>
      <p:bold r:id="rId54"/>
      <p:italic r:id="rId55"/>
      <p:boldItalic r:id="rId56"/>
    </p:embeddedFont>
    <p:embeddedFont>
      <p:font typeface="Lucida Sans" panose="020B0602030504020204" pitchFamily="34" charset="0"/>
      <p:regular r:id="rId57"/>
      <p:bold r:id="rId58"/>
      <p:italic r:id="rId59"/>
      <p:boldItalic r:id="rId60"/>
    </p:embeddedFont>
    <p:embeddedFont>
      <p:font typeface="Wingdings 2" panose="05020102010507070707" pitchFamily="18" charset="2"/>
      <p:regular r:id="rId61"/>
    </p:embeddedFont>
    <p:embeddedFont>
      <p:font typeface="Wingdings 3" panose="05040102010807070707" pitchFamily="18" charset="2"/>
      <p:regular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4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098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71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33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895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70">
          <p15:clr>
            <a:srgbClr val="A4A3A4"/>
          </p15:clr>
        </p15:guide>
        <p15:guide id="2" pos="7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3333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90" y="834"/>
      </p:cViewPr>
      <p:guideLst>
        <p:guide orient="horz" pos="3970"/>
        <p:guide pos="73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7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03B10-47D7-4B0F-B33B-1BA089D45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3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332C-DC7E-442C-A525-17981CC5D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D3DEE-FA01-401C-9230-95DAD9E7A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4" y="2520316"/>
            <a:ext cx="21062633" cy="3360420"/>
          </a:xfrm>
        </p:spPr>
        <p:txBody>
          <a:bodyPr lIns="102862" tIns="0" rIns="102862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40" y="6121995"/>
            <a:ext cx="16382047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28620" indent="0" algn="ctr">
              <a:buNone/>
            </a:lvl2pPr>
            <a:lvl3pPr marL="2057239" indent="0" algn="ctr">
              <a:buNone/>
            </a:lvl3pPr>
            <a:lvl4pPr marL="3085858" indent="0" algn="ctr">
              <a:buNone/>
            </a:lvl4pPr>
            <a:lvl5pPr marL="4114478" indent="0" algn="ctr">
              <a:buNone/>
            </a:lvl5pPr>
            <a:lvl6pPr marL="5143098" indent="0" algn="ctr">
              <a:buNone/>
            </a:lvl6pPr>
            <a:lvl7pPr marL="6171717" indent="0" algn="ctr">
              <a:buNone/>
            </a:lvl7pPr>
            <a:lvl8pPr marL="7200337" indent="0" algn="ctr">
              <a:buNone/>
            </a:lvl8pPr>
            <a:lvl9pPr marL="8228957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635F185-5C67-4BB1-B1C3-CD5F37885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58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A40DC2-A755-444E-B25F-F38AA0DCF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63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1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8"/>
            <a:ext cx="18137267" cy="2774095"/>
          </a:xfrm>
        </p:spPr>
        <p:txBody>
          <a:bodyPr/>
          <a:lstStyle>
            <a:lvl1pPr marL="164579" indent="0" algn="l">
              <a:buNone/>
              <a:defRPr sz="4500">
                <a:solidFill>
                  <a:schemeClr val="tx1"/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1824E2-134E-44D6-870A-099C96EEA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2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3725E6B-39CC-44A8-AEA1-AD0D018D3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201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501729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7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2820770"/>
            <a:ext cx="10344418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4"/>
            <a:ext cx="10340357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340544"/>
            <a:ext cx="10344418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FD8BB6-9520-4219-9A9E-4CE934A2C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71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A4702E-C9EA-47D1-BE9A-2108FEB30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204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41847C3-5C08-4ACD-A8E9-EB33A7380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910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49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1"/>
            <a:ext cx="7699401" cy="8456475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900"/>
            </a:lvl3pPr>
            <a:lvl4pPr>
              <a:defRPr sz="45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BBD41E-D758-4AEA-B53C-4E0218982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80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38C0-FBB2-4C9E-A791-910D3E85F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6" y="1120140"/>
            <a:ext cx="14041755" cy="959704"/>
          </a:xfrm>
        </p:spPr>
        <p:txBody>
          <a:bodyPr lIns="102862" rIns="102862" bIns="0" anchor="b">
            <a:sp3d prstMaterial="softEdge"/>
          </a:bodyPr>
          <a:lstStyle>
            <a:lvl1pPr algn="ctr">
              <a:buNone/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6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6" y="2143971"/>
            <a:ext cx="14041755" cy="974522"/>
          </a:xfrm>
        </p:spPr>
        <p:txBody>
          <a:bodyPr lIns="102862" rIns="102862"/>
          <a:lstStyle>
            <a:lvl1pPr marL="0" indent="0" algn="ctr">
              <a:buNone/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AE66E03-2030-49E6-97C8-F53D8B6B2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450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A3CEC6-E801-4EDC-A39F-C9CE3622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3061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E506891-8A84-4554-A273-69B804F53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616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0" y="1120140"/>
            <a:ext cx="19892487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5220" y="11481435"/>
            <a:ext cx="4875610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6000" y="11481435"/>
            <a:ext cx="7410926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72096" y="11481435"/>
            <a:ext cx="4875610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6E9CBEB-DE90-4E72-89D4-00958AB46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1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CA4A-CC67-43DA-8F86-2AB6AACF6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4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9F7E9-59D9-47F5-A401-484FBD69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0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AF805-4F0D-4A93-ABD9-DE85E979B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3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564D4-4962-49C7-B6D6-56015DB50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91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F608E-B4A0-4EC3-8F5E-207AFC163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2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5B89-A687-4D66-BF86-D174748FC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6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A9012-B860-423D-8C89-C25C8DE1D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88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2B64-5AD3-41F8-9D94-6F8502556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60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0DF1-3467-48B8-BCCA-6039FB6E5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87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CED2-6ECF-4FA9-AB4D-64B11AB79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72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C3A7-999B-4674-A4EC-B7D583E0D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63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84755-48E7-4F45-AA2E-BB8A9DE9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6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AA765-047E-4CC5-9CE3-A6E78AD94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13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04EDF-8781-4092-BF0C-5593602D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8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DD1E6-0283-49B4-8D60-0A8340586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5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E33E7-2862-40B2-851F-7574673FD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8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2DEA1-21DC-44AA-A515-1BC527BE5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209A-1BE3-4D19-A570-BB107E94C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46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451D3-AB55-4444-91C4-157EB8C98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29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A8FB6-F794-4D84-B261-A97849CC0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6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2252-C1B9-4F1D-B000-4753D12F6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1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CC150-68EC-4F15-8CBF-24FD8B1F7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2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A0FA-9AA0-4EBF-A9BB-632361470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00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7905-7872-48AD-8BF5-7782B38D7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15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C89AC-87F2-4C77-95E4-67357855E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1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B39C-07C8-42F1-9E58-4141DC465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0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ECBA7-45A2-40AB-AF69-87A4F2982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8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C96C9-07C5-423F-BAF7-7F733B01B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1F5B-8C27-4E5F-9B7C-6542D742C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710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35DB8-C04A-4B22-A990-2DF9C34A5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2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5C19-3CCC-48EC-BA97-B8ADD4C2A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00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1DB1C-E287-4A17-BEA6-7D486EF6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15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BEBA3-368E-4C15-A6C0-AEE5C73E6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99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EF236-6254-4B3C-B711-AC5B420EB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37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F6622-6FFB-4C34-9F62-F4FF7E834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78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D832-BE91-49F8-9779-86E3DCEB3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35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4D463-32E0-4754-8837-1E6A4611E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97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C3089-170B-4F33-85A4-BDBB963F4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95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DE0A-9EA3-462D-9B93-D3ABD10DC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5D789-EE14-4809-AD4A-1E195511A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69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8C47-A4F3-4124-9072-36CCF966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16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DA5FC-337F-4E74-BA58-424852111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6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3DB45-F56D-4BB4-8613-533DC54E1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283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B5CC-D086-4252-B5C9-89F091BBB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554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C0635-B8A0-4247-BF09-5C8DEE595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36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581DE-171F-4103-A016-61A92FAC0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31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EC23E-EAFA-4006-8163-AEA739497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770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5AF5D-EEB8-49C0-B754-F70F2AB3F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132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A768B-1C03-43BD-8677-914A9DA86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794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19342-00B3-46AA-B557-23ED70495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E1E6-A263-4180-B94F-AD241913C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31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00592-149E-4FC2-A4BD-D83FE0E38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7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D814-7945-4AAA-83F8-4861AE88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33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C67BD-4259-4F89-8B8D-C56D7317F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743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4A677-C3EF-4F7D-BF36-B0863D202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3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10C9D-5B5A-40B9-B54E-35C0090A9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308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1C97F-9E08-4E03-AAB5-2AE010DC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068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0C518-C04C-44F7-97F9-20362C57B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37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F2742-A85B-4CD0-BB50-839EE4C45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63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3351-A5F3-4AE6-B02E-05983FB6B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69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289" y="1251408"/>
            <a:ext cx="117826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651" y="1251408"/>
            <a:ext cx="7313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95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9273244"/>
            <a:ext cx="186899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147" y="8815268"/>
            <a:ext cx="186899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147" y="8520650"/>
            <a:ext cx="186899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147" y="8345627"/>
            <a:ext cx="186899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40292" y="7980998"/>
            <a:ext cx="19892487" cy="3629254"/>
          </a:xfrm>
        </p:spPr>
        <p:txBody>
          <a:bodyPr/>
          <a:lstStyle>
            <a:lvl1pPr marR="20572" algn="l">
              <a:defRPr sz="91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40292" y="5208652"/>
            <a:ext cx="19892487" cy="2772346"/>
          </a:xfrm>
        </p:spPr>
        <p:txBody>
          <a:bodyPr lIns="226296" anchor="b"/>
          <a:lstStyle>
            <a:lvl1pPr marL="0" indent="0" algn="l">
              <a:spcBef>
                <a:spcPts val="0"/>
              </a:spcBef>
              <a:buNone/>
              <a:defRPr sz="4500">
                <a:solidFill>
                  <a:schemeClr val="tx1"/>
                </a:solidFill>
              </a:defRPr>
            </a:lvl1pPr>
            <a:lvl2pPr marL="1028620" indent="0" algn="ctr">
              <a:buNone/>
            </a:lvl2pPr>
            <a:lvl3pPr marL="2057239" indent="0" algn="ctr">
              <a:buNone/>
            </a:lvl3pPr>
            <a:lvl4pPr marL="3085858" indent="0" algn="ctr">
              <a:buNone/>
            </a:lvl4pPr>
            <a:lvl5pPr marL="4114478" indent="0" algn="ctr">
              <a:buNone/>
            </a:lvl5pPr>
            <a:lvl6pPr marL="5143098" indent="0" algn="ctr">
              <a:buNone/>
            </a:lvl6pPr>
            <a:lvl7pPr marL="6171717" indent="0" algn="ctr">
              <a:buNone/>
            </a:lvl7pPr>
            <a:lvl8pPr marL="7200337" indent="0" algn="ctr">
              <a:buNone/>
            </a:lvl8pPr>
            <a:lvl9pPr marL="8228957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8A75A9-94E5-4CD2-9E1F-86721E1D34FE}" type="datetimeFigureOut">
              <a:rPr lang="en-US"/>
              <a:pPr>
                <a:defRPr/>
              </a:pPr>
              <a:t>9/12/2023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ECFA0-F343-48D6-8C99-C8300F452C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2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3D154-62FB-4EF3-98E0-783D14DBC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83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1378E-4B7F-455F-856D-B2692269C2B3}" type="datetimeFigureOut">
              <a:rPr lang="en-US"/>
              <a:pPr>
                <a:defRPr/>
              </a:pPr>
              <a:t>9/12/2023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C527-6DC9-4820-B20A-292321A778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376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9671" y="1971913"/>
            <a:ext cx="11059507" cy="1064133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4" tIns="102862" rIns="205724" bIns="102862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871" y="1"/>
            <a:ext cx="14110827" cy="1215527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4" tIns="102862" rIns="205724" bIns="102862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4271" y="2296797"/>
            <a:ext cx="7560945" cy="30431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11902" y="1"/>
            <a:ext cx="702087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11901" y="7840980"/>
            <a:ext cx="8191024" cy="2100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11902" y="1"/>
            <a:ext cx="351043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4093" y="7803061"/>
            <a:ext cx="5350980" cy="47985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11901" y="7840981"/>
            <a:ext cx="4095512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11901" y="2520316"/>
            <a:ext cx="8191024" cy="53206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11901" y="3220403"/>
            <a:ext cx="8191024" cy="4620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5317" y="7840981"/>
            <a:ext cx="12676584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5172" y="7840981"/>
            <a:ext cx="13651706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556" y="4480561"/>
            <a:ext cx="14431804" cy="33604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556" y="3920490"/>
            <a:ext cx="14431804" cy="39204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701464" y="7840981"/>
            <a:ext cx="3510438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431" y="738010"/>
            <a:ext cx="2176553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744" y="1251408"/>
            <a:ext cx="69072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322" y="1251408"/>
            <a:ext cx="69070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769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904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849" y="1251408"/>
            <a:ext cx="9344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228" y="2483698"/>
            <a:ext cx="14634629" cy="1796130"/>
          </a:xfrm>
        </p:spPr>
        <p:txBody>
          <a:bodyPr lIns="185152" bIns="0"/>
          <a:lstStyle>
            <a:lvl1pPr marL="12343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228" y="940918"/>
            <a:ext cx="20875409" cy="1428179"/>
          </a:xfrm>
        </p:spPr>
        <p:txBody>
          <a:bodyPr tIns="144007"/>
          <a:lstStyle>
            <a:lvl1pPr algn="l">
              <a:buNone/>
              <a:defRPr sz="8500" b="0" cap="none" spc="-338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379733-AC37-41B4-8FBD-8697FB4EFF0F}" type="datetimeFigureOut">
              <a:rPr lang="en-US"/>
              <a:pPr>
                <a:defRPr/>
              </a:pPr>
              <a:t>9/12/2023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928C8E-E248-4075-BBF0-3A53DCC59D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394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940917"/>
            <a:ext cx="21062633" cy="1680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431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4771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4CB3E9-1BA5-4579-AB56-475C74A23819}" type="datetimeFigureOut">
              <a:rPr lang="en-US"/>
              <a:pPr>
                <a:defRPr/>
              </a:pPr>
              <a:t>9/12/2023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D61D86-7FFA-4862-A795-7EE129D1B1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440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8010"/>
            <a:ext cx="2269596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68" y="1251408"/>
            <a:ext cx="117826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91" y="1251408"/>
            <a:ext cx="69072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5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924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501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1013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148" y="1251408"/>
            <a:ext cx="20313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5091" y="1251408"/>
            <a:ext cx="93450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33" y="940917"/>
            <a:ext cx="19892487" cy="1680210"/>
          </a:xfrm>
        </p:spPr>
        <p:txBody>
          <a:bodyPr/>
          <a:lstStyle>
            <a:lvl1pPr>
              <a:defRPr sz="91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3325416"/>
            <a:ext cx="10340357" cy="1175563"/>
          </a:xfrm>
        </p:spPr>
        <p:txBody>
          <a:bodyPr anchor="ctr"/>
          <a:lstStyle>
            <a:lvl1pPr marL="164579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3325416"/>
            <a:ext cx="10344418" cy="1175563"/>
          </a:xfrm>
        </p:spPr>
        <p:txBody>
          <a:bodyPr anchor="ctr"/>
          <a:lstStyle>
            <a:lvl1pPr marL="164579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518481"/>
            <a:ext cx="10340357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518481"/>
            <a:ext cx="10344418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883557-D91F-469B-AEB7-233259E4CF21}" type="datetimeFigureOut">
              <a:rPr lang="en-US"/>
              <a:pPr>
                <a:defRPr/>
              </a:pPr>
              <a:t>9/12/2023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DA1902-EAED-4D5C-BE57-D088EFCF9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310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292" y="940917"/>
            <a:ext cx="19892487" cy="1680210"/>
          </a:xfrm>
        </p:spPr>
        <p:txBody>
          <a:bodyPr/>
          <a:lstStyle>
            <a:lvl1pPr>
              <a:defRPr sz="91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BB369-253B-4168-963E-A24EB909532B}" type="datetimeFigureOut">
              <a:rPr lang="en-US"/>
              <a:pPr>
                <a:defRPr/>
              </a:pPr>
              <a:t>9/12/2023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2E2A-C133-4D40-8703-84EDA0E15A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3848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F0C8A8-8B57-4BC9-8DC7-7AD997627455}" type="datetimeFigureOut">
              <a:rPr lang="en-US"/>
              <a:pPr>
                <a:defRPr/>
              </a:pPr>
              <a:t>9/12/2023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D392DE-6985-417B-819D-C1A728D9A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02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220" y="501729"/>
            <a:ext cx="21062633" cy="2135267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5220" y="2636996"/>
            <a:ext cx="6435804" cy="8401050"/>
          </a:xfrm>
        </p:spPr>
        <p:txBody>
          <a:bodyPr/>
          <a:lstStyle>
            <a:lvl1pPr marL="123434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6097" y="2636996"/>
            <a:ext cx="14041755" cy="8401050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76DC-F5E0-448F-918B-3F8F9D9229C0}" type="datetimeFigureOut">
              <a:rPr lang="en-US"/>
              <a:pPr>
                <a:defRPr/>
              </a:pPr>
              <a:t>9/12/2023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B4EA-4052-4304-8568-AA2C196798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052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619" y="1"/>
            <a:ext cx="22464372" cy="34508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430" y="3462517"/>
            <a:ext cx="2247656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41534" y="2193869"/>
            <a:ext cx="242112" cy="329103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403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93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31584" y="2473904"/>
            <a:ext cx="242112" cy="329103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403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93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41783" y="2663511"/>
            <a:ext cx="242114" cy="329105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40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9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40293" y="810801"/>
            <a:ext cx="17552193" cy="1289463"/>
          </a:xfrm>
        </p:spPr>
        <p:txBody>
          <a:bodyPr anchor="b"/>
          <a:lstStyle>
            <a:lvl1pPr algn="l">
              <a:buNone/>
              <a:defRPr sz="47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933" y="3479823"/>
            <a:ext cx="22466807" cy="911426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40293" y="2113390"/>
            <a:ext cx="17552193" cy="1260158"/>
          </a:xfrm>
        </p:spPr>
        <p:txBody>
          <a:bodyPr/>
          <a:lstStyle>
            <a:lvl1pPr marL="61718" indent="0">
              <a:spcBef>
                <a:spcPts val="0"/>
              </a:spcBef>
              <a:buNone/>
              <a:defRPr sz="32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7072" y="102099"/>
            <a:ext cx="5460682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CEB8C5-221D-47D9-8222-B7A665E7AEA8}" type="datetimeFigureOut">
              <a:rPr lang="en-US"/>
              <a:pPr>
                <a:defRPr/>
              </a:pPr>
              <a:t>9/12/2023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292" y="102099"/>
            <a:ext cx="14236779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7755" y="102099"/>
            <a:ext cx="1170146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716366-B981-4533-B726-3BD64F240C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75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4BF3-CB6C-4654-B65E-DBBF27006FC2}" type="datetimeFigureOut">
              <a:rPr lang="en-US"/>
              <a:pPr>
                <a:defRPr/>
              </a:pPr>
              <a:t>9/12/2023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1945-B6D9-41BE-A1E6-8129B0CB76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9860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51"/>
            <a:ext cx="5070634" cy="10752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0195" y="504651"/>
            <a:ext cx="15016877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2DDB-9B87-4E8B-9CBA-1A7AF6900166}" type="datetimeFigureOut">
              <a:rPr lang="en-US"/>
              <a:pPr>
                <a:defRPr/>
              </a:pPr>
              <a:t>9/12/2023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57C52-3AAA-47B1-88C9-6F49F6F0B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5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2ADB5-E33B-4D89-AEC1-C05CA5076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0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E7191B-CE29-4534-AB86-5D976A18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70147" y="504647"/>
            <a:ext cx="21062633" cy="2100263"/>
          </a:xfrm>
          <a:prstGeom prst="rect">
            <a:avLst/>
          </a:prstGeom>
        </p:spPr>
        <p:txBody>
          <a:bodyPr vert="horz" lIns="205724" tIns="102862" rIns="205724" bIns="10286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70147" y="2940369"/>
            <a:ext cx="21062633" cy="8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70147" y="11790642"/>
            <a:ext cx="5460682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6000" y="11790642"/>
            <a:ext cx="7410926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ct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82535" y="11790642"/>
            <a:ext cx="1950244" cy="670917"/>
          </a:xfrm>
          <a:prstGeom prst="rect">
            <a:avLst/>
          </a:prstGeom>
        </p:spPr>
        <p:txBody>
          <a:bodyPr vert="horz" lIns="0" tIns="102862" rIns="0" bIns="102862" anchor="b"/>
          <a:lstStyle>
            <a:lvl1pPr algn="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2EEC7B-625B-4CE8-A00F-3F98A7A0B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3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9pPr>
    </p:titleStyle>
    <p:bodyStyle>
      <a:lvl1pPr marL="1232202" indent="-925044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953664" indent="-6357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50119" indent="-51430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043000" indent="-4107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3475163" indent="-4107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970471" indent="-41144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064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657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5328250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92095-A969-4079-AFA7-487DBE701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2BC59-438F-424B-917B-8A819D995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FF8A74-5863-4F3C-884B-A99B0357C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D29FB-03A8-488C-83D5-B85838F6B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6517CE-44E4-482F-9819-1C5B506A5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147" y="9273244"/>
            <a:ext cx="186899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47" y="8815268"/>
            <a:ext cx="186899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147" y="8520650"/>
            <a:ext cx="186899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8345627"/>
            <a:ext cx="186899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289" y="1251408"/>
            <a:ext cx="117826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651" y="1251408"/>
            <a:ext cx="73134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95" y="1251408"/>
            <a:ext cx="24378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40292" y="942202"/>
            <a:ext cx="19892487" cy="1680210"/>
          </a:xfrm>
          <a:prstGeom prst="rect">
            <a:avLst/>
          </a:prstGeom>
        </p:spPr>
        <p:txBody>
          <a:bodyPr vert="horz" lIns="205724" tIns="102862" rIns="205724" bIns="102862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20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40292" y="3278743"/>
            <a:ext cx="19892487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7072" y="11790642"/>
            <a:ext cx="5460682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98FD918-C431-4D5D-A1CB-D0D96C9CBB62}" type="datetimeFigureOut">
              <a:rPr lang="en-US"/>
              <a:pPr>
                <a:defRPr/>
              </a:pPr>
              <a:t>9/12/2023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0292" y="11790642"/>
            <a:ext cx="14236779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7755" y="11790642"/>
            <a:ext cx="1170146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3AF085D-8420-43BA-8B86-0C6B6E482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100" kern="1200" spc="-225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5pPr>
      <a:lvl6pPr marL="1028620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6pPr>
      <a:lvl7pPr marL="2057239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7pPr>
      <a:lvl8pPr marL="3085858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8pPr>
      <a:lvl9pPr marL="4114478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5044" indent="-771465" algn="l" rtl="0" eaLnBrk="0" fontAlgn="base" hangingPunct="0">
        <a:spcBef>
          <a:spcPts val="1575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664364" indent="-64288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9392" indent="-5143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5847" indent="-51430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3332300" indent="-471451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847037" indent="-473165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9058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1077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3098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707" y="3283394"/>
            <a:ext cx="22811933" cy="6594097"/>
          </a:xfrm>
          <a:prstGeom prst="rect">
            <a:avLst/>
          </a:prstGeom>
        </p:spPr>
        <p:txBody>
          <a:bodyPr wrap="square" lIns="205724" tIns="102862" rIns="205724" bIns="102862">
            <a:spAutoFit/>
          </a:bodyPr>
          <a:lstStyle/>
          <a:p>
            <a:pPr algn="ctr"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al-</a:t>
            </a:r>
          </a:p>
          <a:p>
            <a:pPr algn="ctr">
              <a:defRPr/>
            </a:pPr>
            <a:r>
              <a:rPr lang="en-US" sz="155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Profeta</a:t>
            </a:r>
            <a:r>
              <a:rPr lang="en-US" sz="155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55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Isaija</a:t>
            </a:r>
            <a:endParaRPr lang="mt-MT" sz="155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Iż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25, 6-10a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85696" y="1338327"/>
            <a:ext cx="22360094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jonqosni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mergħat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ħdura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jqegħ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dni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842886" y="1443003"/>
            <a:ext cx="21574572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dejn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nistrieħ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eħodni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 hu jrejjaqni.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7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828856" y="2915986"/>
            <a:ext cx="21562383" cy="73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Ngħammar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f’dar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il-Mulej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sakemm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indum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557134" y="3800457"/>
            <a:ext cx="22206369" cy="4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Imexxini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tas-sewwa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559590" y="1409765"/>
            <a:ext cx="22206369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Imqar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imxi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f’wied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mudlam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nibżax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ħsara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816667" y="2727426"/>
            <a:ext cx="21757405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ħatar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għasluġ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jwennsuni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828856" y="2915986"/>
            <a:ext cx="21562383" cy="73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Ngħammar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f’dar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il-Mulej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sakemm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indum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37596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28572" y="14243"/>
            <a:ext cx="2200290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tħejji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mejda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għedewwa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iż-żejt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tidlikli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rasi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kalċi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fawwar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828856" y="2915986"/>
            <a:ext cx="21562383" cy="73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Ngħammar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f’dar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il-Mulej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sakemm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indum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3512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2217" y="228557"/>
            <a:ext cx="2236111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Miegħi, i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t-tieba u l-ħniena il-jiem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ngħammar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sakemm indum ħaj!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9591" y="228557"/>
            <a:ext cx="22283742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latin typeface="Times New Roman" pitchFamily="18" charset="0"/>
              </a:rPr>
              <a:t>Dakinhar</a:t>
            </a:r>
            <a:r>
              <a:rPr lang="mt-MT" altLang="mt-MT" sz="15500" dirty="0">
                <a:latin typeface="Times New Roman" pitchFamily="18" charset="0"/>
              </a:rPr>
              <a:t>, j</a:t>
            </a:r>
            <a:r>
              <a:rPr lang="en-GB" altLang="mt-MT" sz="15500" dirty="0" err="1">
                <a:latin typeface="Times New Roman" pitchFamily="18" charset="0"/>
              </a:rPr>
              <a:t>agħmel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il-Mulej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tal-eżerċti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għall-popli</a:t>
            </a:r>
            <a:r>
              <a:rPr lang="en-GB" altLang="mt-MT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latin typeface="Times New Roman" pitchFamily="18" charset="0"/>
              </a:rPr>
              <a:t>kollha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fuq</a:t>
            </a:r>
            <a:r>
              <a:rPr lang="en-GB" altLang="mt-MT" sz="15500" dirty="0">
                <a:latin typeface="Times New Roman" pitchFamily="18" charset="0"/>
              </a:rPr>
              <a:t> din </a:t>
            </a:r>
            <a:r>
              <a:rPr lang="en-GB" altLang="mt-MT" sz="15500" dirty="0" err="1">
                <a:latin typeface="Times New Roman" pitchFamily="18" charset="0"/>
              </a:rPr>
              <a:t>il-muntanja</a:t>
            </a:r>
            <a:r>
              <a:rPr lang="mt-MT" altLang="mt-MT" sz="15500" dirty="0">
                <a:latin typeface="Times New Roman" pitchFamily="18" charset="0"/>
              </a:rPr>
              <a:t>, </a:t>
            </a:r>
            <a:r>
              <a:rPr lang="en-GB" altLang="mt-MT" sz="15500" dirty="0" err="1">
                <a:latin typeface="Times New Roman" pitchFamily="18" charset="0"/>
              </a:rPr>
              <a:t>mejda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b’ikel</a:t>
            </a:r>
            <a:r>
              <a:rPr lang="en-GB" altLang="mt-MT" sz="15500" dirty="0">
                <a:latin typeface="Times New Roman" pitchFamily="18" charset="0"/>
              </a:rPr>
              <a:t> fin, </a:t>
            </a:r>
            <a:r>
              <a:rPr lang="en-GB" altLang="mt-MT" sz="15500" dirty="0" err="1">
                <a:latin typeface="Times New Roman" pitchFamily="18" charset="0"/>
              </a:rPr>
              <a:t>mejda</a:t>
            </a:r>
            <a:r>
              <a:rPr lang="en-GB" altLang="mt-MT" sz="15500" dirty="0">
                <a:latin typeface="Times New Roman" pitchFamily="18" charset="0"/>
              </a:rPr>
              <a:t> bi </a:t>
            </a:r>
            <a:r>
              <a:rPr lang="en-GB" altLang="mt-MT" sz="15500" dirty="0" err="1">
                <a:latin typeface="Times New Roman" pitchFamily="18" charset="0"/>
              </a:rPr>
              <a:t>nbejjed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ħelwa, b’laħam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828856" y="2915986"/>
            <a:ext cx="21562383" cy="73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Ngħammar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f’dar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il-Mulej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sakemm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indum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5449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5696" y="1371565"/>
            <a:ext cx="2248468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Ara, il-Mulej ġej biex </a:t>
            </a:r>
          </a:p>
          <a:p>
            <a:pPr algn="ctr" eaLnBrk="1" hangingPunct="1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isalva lill-poplu: </a:t>
            </a:r>
          </a:p>
          <a:p>
            <a:pPr algn="ctr" eaLnBrk="1" hangingPunct="1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henjin dawk li huma </a:t>
            </a:r>
          </a:p>
          <a:p>
            <a:pPr algn="ctr" eaLnBrk="1" hangingPunct="1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lesti biex jilqgħuh.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2556266"/>
            <a:ext cx="23402925" cy="7560945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5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29-37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5500" b="1" i="1" spc="-33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482217" y="299995"/>
            <a:ext cx="2236111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latin typeface="Times New Roman" pitchFamily="18" charset="0"/>
              </a:rPr>
              <a:t>F’dak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iż-żmien</a:t>
            </a:r>
            <a:r>
              <a:rPr lang="mt-MT" altLang="mt-MT" sz="15500" dirty="0">
                <a:latin typeface="Times New Roman" pitchFamily="18" charset="0"/>
              </a:rPr>
              <a:t>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Ġesù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mar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ħdejn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il-baħar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tal-Galilija</a:t>
            </a:r>
            <a:r>
              <a:rPr lang="mt-MT" altLang="mt-MT" sz="15500" dirty="0">
                <a:latin typeface="Times New Roman" pitchFamily="18" charset="0"/>
              </a:rPr>
              <a:t>;</a:t>
            </a:r>
            <a:r>
              <a:rPr lang="en-GB" altLang="mt-MT" sz="15500" dirty="0">
                <a:latin typeface="Times New Roman" pitchFamily="18" charset="0"/>
              </a:rPr>
              <a:t> t</a:t>
            </a:r>
            <a:r>
              <a:rPr lang="mt-MT" altLang="mt-MT" sz="15500" dirty="0">
                <a:latin typeface="Times New Roman" pitchFamily="18" charset="0"/>
              </a:rPr>
              <a:t>a</a:t>
            </a:r>
            <a:r>
              <a:rPr lang="en-GB" altLang="mt-MT" sz="15500" dirty="0">
                <a:latin typeface="Times New Roman" pitchFamily="18" charset="0"/>
              </a:rPr>
              <a:t>la’ </a:t>
            </a:r>
            <a:r>
              <a:rPr lang="en-GB" altLang="mt-MT" sz="15500" dirty="0" err="1">
                <a:latin typeface="Times New Roman" pitchFamily="18" charset="0"/>
              </a:rPr>
              <a:t>fuq</a:t>
            </a:r>
            <a:r>
              <a:rPr lang="en-GB" altLang="mt-MT" sz="15500" dirty="0">
                <a:latin typeface="Times New Roman" pitchFamily="18" charset="0"/>
              </a:rPr>
              <a:t> l-</a:t>
            </a:r>
            <a:r>
              <a:rPr lang="en-GB" altLang="mt-MT" sz="15500" dirty="0" err="1">
                <a:latin typeface="Times New Roman" pitchFamily="18" charset="0"/>
              </a:rPr>
              <a:t>għolja</a:t>
            </a:r>
            <a:r>
              <a:rPr lang="en-GB" altLang="mt-MT" sz="15500" dirty="0">
                <a:latin typeface="Times New Roman" pitchFamily="18" charset="0"/>
              </a:rPr>
              <a:t> u </a:t>
            </a:r>
            <a:r>
              <a:rPr lang="en-GB" altLang="mt-MT" sz="15500" dirty="0" err="1">
                <a:latin typeface="Times New Roman" pitchFamily="18" charset="0"/>
              </a:rPr>
              <a:t>qagħad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</a:rPr>
              <a:t>b</a:t>
            </a:r>
            <a:r>
              <a:rPr lang="en-GB" altLang="mt-MT" sz="15500" dirty="0" err="1">
                <a:latin typeface="Times New Roman" pitchFamily="18" charset="0"/>
              </a:rPr>
              <a:t>ilqiegħda</a:t>
            </a:r>
            <a:r>
              <a:rPr lang="mt-MT" altLang="mt-MT" sz="15500" dirty="0">
                <a:latin typeface="Times New Roman" pitchFamily="18" charset="0"/>
              </a:rPr>
              <a:t> hemm</a:t>
            </a:r>
            <a:r>
              <a:rPr lang="en-GB" altLang="mt-MT" sz="15500" dirty="0">
                <a:latin typeface="Times New Roman" pitchFamily="18" charset="0"/>
              </a:rPr>
              <a:t>.</a:t>
            </a:r>
            <a:r>
              <a:rPr lang="mt-MT" altLang="mt-MT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spc="-300" dirty="0">
                <a:latin typeface="Times New Roman" pitchFamily="18" charset="0"/>
              </a:rPr>
              <a:t>U bdew </a:t>
            </a:r>
            <a:r>
              <a:rPr lang="en-GB" altLang="mt-MT" sz="15500" spc="-300" dirty="0" err="1">
                <a:latin typeface="Times New Roman" pitchFamily="18" charset="0"/>
              </a:rPr>
              <a:t>resqin</a:t>
            </a:r>
            <a:r>
              <a:rPr lang="en-GB" altLang="mt-MT" sz="15500" spc="-300" dirty="0">
                <a:latin typeface="Times New Roman" pitchFamily="18" charset="0"/>
              </a:rPr>
              <a:t> </a:t>
            </a:r>
            <a:r>
              <a:rPr lang="en-GB" altLang="mt-MT" sz="15500" spc="-300" dirty="0" err="1">
                <a:latin typeface="Times New Roman" pitchFamily="18" charset="0"/>
              </a:rPr>
              <a:t>lejh</a:t>
            </a:r>
            <a:r>
              <a:rPr lang="mt-MT" altLang="mt-MT" sz="15500" spc="-300" dirty="0">
                <a:latin typeface="Times New Roman" pitchFamily="18" charset="0"/>
              </a:rPr>
              <a:t> ġemgħat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869087" y="228557"/>
            <a:ext cx="21745217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 err="1">
                <a:latin typeface="Times New Roman" pitchFamily="18" charset="0"/>
              </a:rPr>
              <a:t>kbar ta’ nies, li kellhom magħhom zopop, għomja,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 err="1">
                <a:latin typeface="Times New Roman" pitchFamily="18" charset="0"/>
              </a:rPr>
              <a:t>persuni b’diżabbiltà,  </a:t>
            </a:r>
            <a:r>
              <a:rPr lang="en-GB" altLang="mt-MT" sz="15500" dirty="0" err="1">
                <a:latin typeface="Times New Roman" pitchFamily="18" charset="0"/>
              </a:rPr>
              <a:t>imbikkmin, u ħafna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</a:rPr>
              <a:t>oħrajn</a:t>
            </a:r>
            <a:r>
              <a:rPr lang="mt-MT" altLang="mt-MT" sz="15500" dirty="0" err="1">
                <a:latin typeface="Times New Roman" pitchFamily="18" charset="0"/>
              </a:rPr>
              <a:t>; </a:t>
            </a:r>
            <a:r>
              <a:rPr lang="en-GB" altLang="mt-MT" sz="15500" dirty="0" err="1">
                <a:latin typeface="Times New Roman" pitchFamily="18" charset="0"/>
              </a:rPr>
              <a:t>qegħduhom</a:t>
            </a:r>
            <a:r>
              <a:rPr lang="mt-MT" altLang="mt-MT" sz="15500" dirty="0" err="1">
                <a:latin typeface="Times New Roman" pitchFamily="18" charset="0"/>
              </a:rPr>
              <a:t>lu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82216" y="228557"/>
            <a:ext cx="22361117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</a:rPr>
              <a:t>f’ri</a:t>
            </a:r>
            <a:r>
              <a:rPr lang="mt-MT" altLang="mt-MT" sz="15500" dirty="0" err="1">
                <a:latin typeface="Times New Roman" pitchFamily="18" charset="0"/>
              </a:rPr>
              <a:t>ġ</a:t>
            </a:r>
            <a:r>
              <a:rPr lang="en-GB" altLang="mt-MT" sz="15500" dirty="0" err="1">
                <a:latin typeface="Times New Roman" pitchFamily="18" charset="0"/>
              </a:rPr>
              <a:t>lejh, u hu fejjaqhom</a:t>
            </a:r>
            <a:r>
              <a:rPr lang="mt-MT" altLang="mt-MT" sz="15500" dirty="0" err="1">
                <a:latin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 err="1">
                <a:latin typeface="Times New Roman" pitchFamily="18" charset="0"/>
              </a:rPr>
              <a:t>hekk li </a:t>
            </a:r>
            <a:r>
              <a:rPr lang="en-GB" altLang="mt-MT" sz="15500" dirty="0" err="1">
                <a:latin typeface="Times New Roman" pitchFamily="18" charset="0"/>
              </a:rPr>
              <a:t>n-nies kollha </a:t>
            </a:r>
            <a:endParaRPr lang="mt-MT" altLang="mt-MT" sz="15500" dirty="0" err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 err="1">
                <a:latin typeface="Times New Roman" pitchFamily="18" charset="0"/>
              </a:rPr>
              <a:t>b</a:t>
            </a:r>
            <a:r>
              <a:rPr lang="en-GB" altLang="mt-MT" sz="15500" dirty="0" err="1">
                <a:latin typeface="Times New Roman" pitchFamily="18" charset="0"/>
              </a:rPr>
              <a:t>aqgħu</a:t>
            </a:r>
            <a:r>
              <a:rPr lang="mt-MT" altLang="mt-MT" sz="15500" dirty="0" err="1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mistagħ</a:t>
            </a:r>
            <a:r>
              <a:rPr lang="mt-MT" altLang="mt-MT" sz="15500" dirty="0" err="1">
                <a:latin typeface="Times New Roman" pitchFamily="18" charset="0"/>
              </a:rPr>
              <a:t>ġ</a:t>
            </a:r>
            <a:r>
              <a:rPr lang="en-GB" altLang="mt-MT" sz="15500" dirty="0" err="1">
                <a:latin typeface="Times New Roman" pitchFamily="18" charset="0"/>
              </a:rPr>
              <a:t>ba</a:t>
            </a:r>
            <a:r>
              <a:rPr lang="mt-MT" altLang="mt-MT" sz="15500" dirty="0" err="1">
                <a:latin typeface="Times New Roman" pitchFamily="18" charset="0"/>
              </a:rPr>
              <a:t> meta raw l-imbikkmin jitkellmu,</a:t>
            </a:r>
            <a:r>
              <a:rPr lang="en-GB" altLang="mt-MT" sz="15500" dirty="0" err="1">
                <a:latin typeface="Times New Roman" pitchFamily="18" charset="0"/>
              </a:rPr>
              <a:t> </a:t>
            </a:r>
            <a:endParaRPr lang="mt-MT" altLang="mt-MT" sz="15500" dirty="0" err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 err="1">
                <a:latin typeface="Times New Roman" pitchFamily="18" charset="0"/>
              </a:rPr>
              <a:t>l-persuni b’diżabbiltà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7468" y="157119"/>
            <a:ext cx="2276596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 err="1">
                <a:latin typeface="Times New Roman" pitchFamily="18" charset="0"/>
              </a:rPr>
              <a:t>qawwijin u sħaħ, iz-zopop jimxu</a:t>
            </a:r>
            <a:r>
              <a:rPr lang="mt-MT" altLang="mt-MT" sz="15500" dirty="0" err="1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u l-għomja jaraw; u bdew jagħtu glorja lil Alla ta’ I</a:t>
            </a:r>
            <a:r>
              <a:rPr lang="mt-MT" altLang="mt-MT" sz="15500" dirty="0" err="1">
                <a:latin typeface="Times New Roman" pitchFamily="18" charset="0"/>
              </a:rPr>
              <a:t>ż</a:t>
            </a:r>
            <a:r>
              <a:rPr lang="en-GB" altLang="mt-MT" sz="15500" dirty="0" err="1">
                <a:latin typeface="Times New Roman" pitchFamily="18" charset="0"/>
              </a:rPr>
              <a:t>rael.</a:t>
            </a:r>
            <a:r>
              <a:rPr lang="mt-MT" altLang="mt-MT" sz="15500" dirty="0" err="1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Ġesù sejjaħ </a:t>
            </a:r>
            <a:endParaRPr lang="mt-MT" altLang="mt-MT" sz="15500" dirty="0" err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spc="-300" dirty="0">
                <a:latin typeface="Times New Roman" pitchFamily="18" charset="0"/>
              </a:rPr>
              <a:t>lid-</a:t>
            </a:r>
            <a:r>
              <a:rPr lang="en-GB" altLang="mt-MT" sz="15500" spc="-300" dirty="0" err="1">
                <a:latin typeface="Times New Roman" pitchFamily="18" charset="0"/>
              </a:rPr>
              <a:t>dixxipli</a:t>
            </a:r>
            <a:r>
              <a:rPr lang="en-GB" altLang="mt-MT" sz="15500" spc="-300" dirty="0">
                <a:latin typeface="Times New Roman" pitchFamily="18" charset="0"/>
              </a:rPr>
              <a:t> </a:t>
            </a:r>
            <a:r>
              <a:rPr lang="en-GB" altLang="mt-MT" sz="15500" spc="-300" dirty="0" err="1">
                <a:latin typeface="Times New Roman" pitchFamily="18" charset="0"/>
              </a:rPr>
              <a:t>tiegħu</a:t>
            </a:r>
            <a:r>
              <a:rPr lang="en-GB" altLang="mt-MT" sz="15500" spc="-300" dirty="0">
                <a:latin typeface="Times New Roman" pitchFamily="18" charset="0"/>
              </a:rPr>
              <a:t> u </a:t>
            </a:r>
            <a:r>
              <a:rPr lang="en-GB" altLang="mt-MT" sz="15500" spc="-300" dirty="0" err="1">
                <a:latin typeface="Times New Roman" pitchFamily="18" charset="0"/>
              </a:rPr>
              <a:t>qalilhom</a:t>
            </a:r>
            <a:r>
              <a:rPr lang="en-GB" altLang="mt-MT" sz="15500" spc="-300" dirty="0">
                <a:latin typeface="Times New Roman" pitchFamily="18" charset="0"/>
              </a:rPr>
              <a:t> </a:t>
            </a:r>
            <a:endParaRPr lang="mt-MT" altLang="mt-MT" sz="15500" spc="-300" dirty="0" err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714339" y="157119"/>
            <a:ext cx="21896872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Nitħassarhom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 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dawn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nies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għax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ilhom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tlitt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ijiem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miegħi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ma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għandhom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xejn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x’jieklu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Ma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rridx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636964" y="157119"/>
            <a:ext cx="2212899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 err="1">
                <a:latin typeface="Times New Roman" pitchFamily="18" charset="0"/>
              </a:rPr>
              <a:t>imsemmen bil-mudullun,</a:t>
            </a:r>
            <a:endParaRPr lang="en-GB" altLang="mt-MT" sz="15500" dirty="0" err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</a:rPr>
              <a:t>u nbejjed fini. </a:t>
            </a:r>
            <a:endParaRPr lang="mt-MT" altLang="mt-MT" sz="15500" dirty="0" err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</a:rPr>
              <a:t>Hu jċarrat minn fuq din </a:t>
            </a:r>
            <a:endParaRPr lang="mt-MT" altLang="mt-MT" sz="15500" dirty="0" err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</a:rPr>
              <a:t>il-munta</a:t>
            </a:r>
            <a:r>
              <a:rPr lang="mt-MT" altLang="mt-MT" sz="15500" dirty="0" err="1">
                <a:latin typeface="Times New Roman" pitchFamily="18" charset="0"/>
              </a:rPr>
              <a:t>n</a:t>
            </a:r>
            <a:r>
              <a:rPr lang="en-GB" altLang="mt-MT" sz="15500" dirty="0" err="1">
                <a:latin typeface="Times New Roman" pitchFamily="18" charset="0"/>
              </a:rPr>
              <a:t>ja l-velu li kien </a:t>
            </a:r>
            <a:r>
              <a:rPr lang="mt-MT" altLang="mt-MT" sz="15500" dirty="0" err="1">
                <a:latin typeface="Times New Roman" pitchFamily="18" charset="0"/>
              </a:rPr>
              <a:t>j</a:t>
            </a:r>
            <a:r>
              <a:rPr lang="en-GB" altLang="mt-MT" sz="15500" dirty="0" err="1">
                <a:latin typeface="Times New Roman" pitchFamily="18" charset="0"/>
              </a:rPr>
              <a:t>għatti wiċċ il-popli kollha, </a:t>
            </a:r>
            <a:endParaRPr lang="mt-MT" altLang="mt-MT" sz="15500" dirty="0" err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1023835" y="2228309"/>
            <a:ext cx="21026066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inħalli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hom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immorru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sajmin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 ma jmurx iħosshom ħażin 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fit-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triq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.”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355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482216" y="228557"/>
            <a:ext cx="22361117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 err="1">
                <a:latin typeface="Times New Roman" pitchFamily="18" charset="0"/>
              </a:rPr>
              <a:t>Qalulu d</a:t>
            </a:r>
            <a:r>
              <a:rPr lang="en-GB" altLang="mt-MT" sz="15500" dirty="0" err="1">
                <a:latin typeface="Times New Roman" pitchFamily="18" charset="0"/>
              </a:rPr>
              <a:t>-dixxipli: </a:t>
            </a:r>
            <a:endParaRPr lang="mt-MT" altLang="mt-MT" sz="15500" dirty="0" err="1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“F’deżert bħal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nġibu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ħobż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żż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ejjed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inxebbgħu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bira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5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" y="260700"/>
            <a:ext cx="2340292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4700" dirty="0">
                <a:latin typeface="Times New Roman" pitchFamily="18" charset="0"/>
              </a:rPr>
              <a:t> </a:t>
            </a:r>
            <a:r>
              <a:rPr lang="mt-MT" altLang="mt-MT" sz="15500" dirty="0" err="1">
                <a:latin typeface="Times New Roman" pitchFamily="18" charset="0"/>
              </a:rPr>
              <a:t>Ġesù staqsiehom: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“Xi k</a:t>
            </a:r>
            <a:r>
              <a:rPr lang="en-GB" altLang="mt-MT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emm</a:t>
            </a:r>
            <a:r>
              <a:rPr lang="en-GB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mt-MT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għandkom</a:t>
            </a:r>
            <a:r>
              <a:rPr lang="en-GB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mt-MT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ħobż</a:t>
            </a:r>
            <a:r>
              <a:rPr lang="en-GB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?”</a:t>
            </a:r>
            <a:r>
              <a:rPr lang="en-GB" altLang="mt-MT" sz="15500" b="1" i="1" spc="-3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altLang="mt-MT" sz="15500" b="1" i="1" spc="-3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47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Qalulu: </a:t>
            </a:r>
            <a:endParaRPr lang="mt-MT" altLang="mt-MT" sz="15500" dirty="0" err="1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Sebgħa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xi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ħut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żgħir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559590" y="157119"/>
            <a:ext cx="22206369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 err="1">
                <a:latin typeface="Times New Roman" pitchFamily="18" charset="0"/>
              </a:rPr>
              <a:t>Imbagħad </a:t>
            </a:r>
            <a:r>
              <a:rPr lang="mt-MT" altLang="mt-MT" sz="15500" dirty="0" err="1">
                <a:latin typeface="Times New Roman" pitchFamily="18" charset="0"/>
              </a:rPr>
              <a:t>qal</a:t>
            </a:r>
            <a:r>
              <a:rPr lang="en-GB" altLang="mt-MT" sz="15500" dirty="0" err="1">
                <a:latin typeface="Times New Roman" pitchFamily="18" charset="0"/>
              </a:rPr>
              <a:t> </a:t>
            </a:r>
            <a:r>
              <a:rPr lang="mt-MT" altLang="mt-MT" sz="15500" dirty="0" err="1">
                <a:latin typeface="Times New Roman" pitchFamily="18" charset="0"/>
              </a:rPr>
              <a:t>l</a:t>
            </a:r>
            <a:r>
              <a:rPr lang="en-GB" altLang="mt-MT" sz="15500" dirty="0" err="1">
                <a:latin typeface="Times New Roman" pitchFamily="18" charset="0"/>
              </a:rPr>
              <a:t>in-nies </a:t>
            </a:r>
            <a:endParaRPr lang="mt-MT" altLang="mt-MT" sz="15500" dirty="0" err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 err="1">
                <a:latin typeface="Times New Roman" pitchFamily="18" charset="0"/>
              </a:rPr>
              <a:t>kollha jinxteħtu</a:t>
            </a:r>
            <a:r>
              <a:rPr lang="mt-MT" altLang="mt-MT" sz="15500" dirty="0" err="1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bilqiegħda fl-art,</a:t>
            </a:r>
            <a:r>
              <a:rPr lang="mt-MT" altLang="mt-MT" sz="15500" dirty="0" err="1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ħa s-seba’ ħobżiet </a:t>
            </a:r>
            <a:endParaRPr lang="mt-MT" altLang="mt-MT" sz="15500" dirty="0" err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 err="1">
                <a:latin typeface="Times New Roman" pitchFamily="18" charset="0"/>
              </a:rPr>
              <a:t>u l-ħut,</a:t>
            </a:r>
            <a:r>
              <a:rPr lang="mt-MT" altLang="mt-MT" sz="15500" dirty="0" err="1">
                <a:latin typeface="Times New Roman" pitchFamily="18" charset="0"/>
              </a:rPr>
              <a:t> radd il-ħajr, qasamhom u tahom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557134" y="85681"/>
            <a:ext cx="2228865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 err="1">
                <a:latin typeface="Times New Roman" pitchFamily="18" charset="0"/>
              </a:rPr>
              <a:t>lid-dixxipli, u d-dixxipli newluhom lin-nies.</a:t>
            </a:r>
            <a:r>
              <a:rPr lang="en-GB" altLang="mt-MT" sz="15500" dirty="0" err="1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 err="1">
                <a:latin typeface="Times New Roman" pitchFamily="18" charset="0"/>
              </a:rPr>
              <a:t>U kulħadd kiel u xaba’;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 err="1">
                <a:latin typeface="Times New Roman" pitchFamily="18" charset="0"/>
              </a:rPr>
              <a:t>u ġabru l-bċejjeċ li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 err="1">
                <a:latin typeface="Times New Roman" pitchFamily="18" charset="0"/>
              </a:rPr>
              <a:t>f</a:t>
            </a:r>
            <a:r>
              <a:rPr lang="en-GB" altLang="mt-MT" sz="15500" dirty="0" err="1">
                <a:latin typeface="Times New Roman" pitchFamily="18" charset="0"/>
              </a:rPr>
              <a:t>adal</a:t>
            </a:r>
            <a:r>
              <a:rPr lang="mt-MT" altLang="mt-MT" sz="15500" dirty="0" err="1">
                <a:latin typeface="Times New Roman" pitchFamily="18" charset="0"/>
              </a:rPr>
              <a:t>, </a:t>
            </a:r>
            <a:r>
              <a:rPr lang="en-GB" altLang="mt-MT" sz="15500" dirty="0" err="1">
                <a:latin typeface="Times New Roman" pitchFamily="18" charset="0"/>
              </a:rPr>
              <a:t>sebat iqfief</a:t>
            </a:r>
            <a:r>
              <a:rPr lang="mt-MT" altLang="mt-MT" sz="15500" dirty="0" err="1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mimlija.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1" cy="4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4" tIns="102862" rIns="205724" bIns="1028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2104" y="3820329"/>
            <a:ext cx="23298079" cy="497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4" tIns="102862" rIns="205724" bIns="1028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9590" y="228557"/>
            <a:ext cx="22283743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</a:rPr>
              <a:t>għata li kien </a:t>
            </a:r>
            <a:r>
              <a:rPr lang="mt-MT" altLang="mt-MT" sz="15500" dirty="0" err="1">
                <a:latin typeface="Times New Roman" pitchFamily="18" charset="0"/>
              </a:rPr>
              <a:t>j</a:t>
            </a:r>
            <a:r>
              <a:rPr lang="en-GB" altLang="mt-MT" sz="15500" dirty="0" err="1">
                <a:latin typeface="Times New Roman" pitchFamily="18" charset="0"/>
              </a:rPr>
              <a:t>aħbi</a:t>
            </a:r>
            <a:r>
              <a:rPr lang="mt-MT" altLang="mt-MT" sz="15500" dirty="0" err="1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kollha</a:t>
            </a:r>
            <a:r>
              <a:rPr lang="mt-MT" altLang="mt-MT" sz="15500" dirty="0">
                <a:latin typeface="Times New Roman" pitchFamily="18" charset="0"/>
              </a:rPr>
              <a:t> kemm huma l-ġnus.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</a:t>
            </a:r>
            <a:r>
              <a:rPr lang="en-GB" altLang="mt-MT" sz="15500" dirty="0" err="1">
                <a:latin typeface="Times New Roman" pitchFamily="18" charset="0"/>
              </a:rPr>
              <a:t>eqred il-mewt għal dejjem, jixxotta Sidi il-Mulej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</a:rPr>
              <a:t>id-dmugħ minn fuq kull</a:t>
            </a:r>
            <a:endParaRPr lang="mt-MT" altLang="mt-MT" sz="15500" dirty="0" err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21415" y="1427972"/>
            <a:ext cx="22360093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</a:rPr>
              <a:t>wiċċ,</a:t>
            </a:r>
            <a:r>
              <a:rPr lang="mt-MT" altLang="mt-MT" sz="15500" dirty="0" err="1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u jħassar l-għajb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</a:rPr>
              <a:t>tal-poplu tiegħu </a:t>
            </a:r>
            <a:r>
              <a:rPr lang="mt-MT" altLang="mt-MT" sz="15500" dirty="0" err="1">
                <a:latin typeface="Times New Roman" pitchFamily="18" charset="0"/>
              </a:rPr>
              <a:t>minn wiċċ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mt-MT" altLang="mt-MT" sz="15500" dirty="0" err="1">
                <a:latin typeface="Times New Roman" pitchFamily="18" charset="0"/>
              </a:rPr>
              <a:t>l-art kollha: għax il-Mulej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 err="1">
                <a:latin typeface="Times New Roman" pitchFamily="18" charset="0"/>
              </a:rPr>
              <a:t>tkellem. </a:t>
            </a:r>
            <a:r>
              <a:rPr lang="en-GB" altLang="mt-MT" sz="15500" dirty="0" err="1">
                <a:latin typeface="Times New Roman" pitchFamily="18" charset="0"/>
              </a:rPr>
              <a:t>U dakinhar </a:t>
            </a:r>
            <a:r>
              <a:rPr lang="mt-MT" altLang="mt-MT" sz="15500" dirty="0" err="1">
                <a:latin typeface="Times New Roman" pitchFamily="18" charset="0"/>
              </a:rPr>
              <a:t>j</a:t>
            </a:r>
            <a:r>
              <a:rPr lang="en-GB" altLang="mt-MT" sz="15500" dirty="0" err="1">
                <a:latin typeface="Times New Roman" pitchFamily="18" charset="0"/>
              </a:rPr>
              <a:t>għidu</a:t>
            </a:r>
            <a:r>
              <a:rPr lang="mt-MT" altLang="mt-MT" sz="15500" dirty="0" err="1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985762" y="1448525"/>
            <a:ext cx="21379547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Dan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hu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Alla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tagħna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 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fih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ittamajna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 j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salvana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dan hu l-Mulej li fih ittamajna: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nifirħu 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521415" y="1427972"/>
            <a:ext cx="22360094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nithennew bis-salvazzjoni tiegħu.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Għax i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il-Mulej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tinżel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fuq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din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il-muntanja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</a:t>
            </a:r>
            <a:endParaRPr lang="en-GB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902809"/>
            <a:ext cx="23402924" cy="4978262"/>
          </a:xfrm>
          <a:prstGeom prst="rect">
            <a:avLst/>
          </a:prstGeom>
          <a:noFill/>
        </p:spPr>
        <p:txBody>
          <a:bodyPr wrap="square" lIns="205713" tIns="102858" rIns="205713" bIns="102858" rtlCol="0">
            <a:spAutoFit/>
          </a:bodyPr>
          <a:lstStyle/>
          <a:p>
            <a:pPr algn="ctr">
              <a:defRPr/>
            </a:pPr>
            <a:r>
              <a:rPr lang="mt-MT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4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828856" y="3467210"/>
            <a:ext cx="21562383" cy="73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Ngħammar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f’dar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il-Mulej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sakemm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indum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ħaj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8334" y="575769"/>
            <a:ext cx="16787974" cy="2482448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>
              <a:defRPr/>
            </a:pP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</a:t>
            </a:r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Responorjali</a:t>
            </a:r>
            <a:endParaRPr lang="en-GB" alt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434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793</TotalTime>
  <Words>573</Words>
  <Application>Microsoft Office PowerPoint</Application>
  <PresentationFormat>Custom</PresentationFormat>
  <Paragraphs>104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Lucida Sans</vt:lpstr>
      <vt:lpstr>Wingdings 2</vt:lpstr>
      <vt:lpstr>Times New Roman</vt:lpstr>
      <vt:lpstr>Wingdings</vt:lpstr>
      <vt:lpstr>Wingdings 3</vt:lpstr>
      <vt:lpstr>Consolas</vt:lpstr>
      <vt:lpstr>Book Antiqua</vt:lpstr>
      <vt:lpstr>Corbel</vt:lpstr>
      <vt:lpstr>Arial</vt:lpstr>
      <vt:lpstr>Malta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6_Metro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118</cp:revision>
  <dcterms:created xsi:type="dcterms:W3CDTF">2008-12-28T11:50:57Z</dcterms:created>
  <dcterms:modified xsi:type="dcterms:W3CDTF">2023-09-12T10:24:29Z</dcterms:modified>
</cp:coreProperties>
</file>