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57"/>
  </p:notesMasterIdLst>
  <p:sldIdLst>
    <p:sldId id="291" r:id="rId2"/>
    <p:sldId id="258" r:id="rId3"/>
    <p:sldId id="259" r:id="rId4"/>
    <p:sldId id="260" r:id="rId5"/>
    <p:sldId id="315" r:id="rId6"/>
    <p:sldId id="261" r:id="rId7"/>
    <p:sldId id="262" r:id="rId8"/>
    <p:sldId id="316" r:id="rId9"/>
    <p:sldId id="264" r:id="rId10"/>
    <p:sldId id="265" r:id="rId11"/>
    <p:sldId id="317" r:id="rId12"/>
    <p:sldId id="266" r:id="rId13"/>
    <p:sldId id="267" r:id="rId14"/>
    <p:sldId id="268" r:id="rId15"/>
    <p:sldId id="318" r:id="rId16"/>
    <p:sldId id="304" r:id="rId17"/>
    <p:sldId id="269" r:id="rId18"/>
    <p:sldId id="319" r:id="rId19"/>
    <p:sldId id="292" r:id="rId20"/>
    <p:sldId id="305" r:id="rId21"/>
    <p:sldId id="273" r:id="rId22"/>
    <p:sldId id="272" r:id="rId23"/>
    <p:sldId id="307" r:id="rId24"/>
    <p:sldId id="306" r:id="rId25"/>
    <p:sldId id="274" r:id="rId26"/>
    <p:sldId id="308" r:id="rId27"/>
    <p:sldId id="309" r:id="rId28"/>
    <p:sldId id="276" r:id="rId29"/>
    <p:sldId id="297" r:id="rId30"/>
    <p:sldId id="310" r:id="rId31"/>
    <p:sldId id="607" r:id="rId32"/>
    <p:sldId id="298" r:id="rId33"/>
    <p:sldId id="608" r:id="rId34"/>
    <p:sldId id="299" r:id="rId35"/>
    <p:sldId id="279" r:id="rId36"/>
    <p:sldId id="280" r:id="rId37"/>
    <p:sldId id="609" r:id="rId38"/>
    <p:sldId id="281" r:id="rId39"/>
    <p:sldId id="282" r:id="rId40"/>
    <p:sldId id="320" r:id="rId41"/>
    <p:sldId id="283" r:id="rId42"/>
    <p:sldId id="284" r:id="rId43"/>
    <p:sldId id="321" r:id="rId44"/>
    <p:sldId id="285" r:id="rId45"/>
    <p:sldId id="322" r:id="rId46"/>
    <p:sldId id="300" r:id="rId47"/>
    <p:sldId id="286" r:id="rId48"/>
    <p:sldId id="287" r:id="rId49"/>
    <p:sldId id="610" r:id="rId50"/>
    <p:sldId id="288" r:id="rId51"/>
    <p:sldId id="323" r:id="rId52"/>
    <p:sldId id="301" r:id="rId53"/>
    <p:sldId id="324" r:id="rId54"/>
    <p:sldId id="312" r:id="rId55"/>
    <p:sldId id="303" r:id="rId56"/>
  </p:sldIdLst>
  <p:sldSz cx="23399750" cy="12599988"/>
  <p:notesSz cx="6858000" cy="9144000"/>
  <p:defaultTextStyle>
    <a:defPPr>
      <a:defRPr lang="mt-MT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028563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2057126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3085689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4114251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5142814" algn="l" defTabSz="2057126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6171377" algn="l" defTabSz="2057126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7199940" algn="l" defTabSz="2057126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8228503" algn="l" defTabSz="2057126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1A56"/>
    <a:srgbClr val="003300"/>
    <a:srgbClr val="006600"/>
    <a:srgbClr val="FCD4B5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04" autoAdjust="0"/>
    <p:restoredTop sz="94660"/>
  </p:normalViewPr>
  <p:slideViewPr>
    <p:cSldViewPr>
      <p:cViewPr varScale="1">
        <p:scale>
          <a:sx n="54" d="100"/>
          <a:sy n="54" d="100"/>
        </p:scale>
        <p:origin x="132" y="228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C870E28-C268-4339-B85F-00EF0CDC9E85}" type="datetimeFigureOut">
              <a:rPr lang="mt-MT"/>
              <a:pPr>
                <a:defRPr/>
              </a:pPr>
              <a:t>03/09/2023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890162E-35FC-4B79-A412-61F32E24815B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421134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A7931B32-D595-4D92-A668-3B57B8C17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56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024CD8A2-B2FD-4CA9-9AC7-7A6D5E060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1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C5E1579D-1754-4EFF-B81B-C1644C0C0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0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2CE33CC6-205A-4167-B893-54120809D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76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3FC2C931-9F6E-4C65-B0BF-DC9DAE869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7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C2C05206-87CE-4E8D-A566-13756D406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53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72FCFBCF-4CC8-40A8-A97D-62C35CD14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4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1D0241BE-4E81-4750-BF1B-E78F3456F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71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435A3DC0-AEB7-4210-B9A8-02C2C1099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37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4E410932-F587-4076-8580-0E1C7B101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17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5DA28C5A-8B34-45C6-B722-4779DB385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5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 i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 i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 i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94DD8B-B13C-4BF7-B461-57B1F0192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2421424"/>
            <a:ext cx="23399750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</a:t>
            </a:r>
            <a:r>
              <a:rPr lang="en-GB" sz="15500" b="1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Ktieb</a:t>
            </a:r>
            <a:r>
              <a:rPr lang="en-GB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i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Tal-</a:t>
            </a:r>
            <a:r>
              <a:rPr lang="en-US" sz="15500" b="1" i="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Makkabin</a:t>
            </a:r>
            <a:endParaRPr lang="en-US" sz="15500" b="1" i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2 </a:t>
            </a:r>
            <a:r>
              <a:rPr lang="en-US" sz="10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Mak</a:t>
            </a:r>
            <a:r>
              <a:rPr lang="en-US" sz="10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7, 1.20-31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8635" y="288826"/>
            <a:ext cx="22322480" cy="1202392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mt-MT" sz="15500" dirty="0">
                <a:latin typeface="Times New Roman" panose="02020603050405020304" pitchFamily="18" charset="0"/>
              </a:rPr>
              <a:t>Billi kien għad </a:t>
            </a:r>
            <a:r>
              <a:rPr lang="en-US" sz="15500" dirty="0">
                <a:latin typeface="Times New Roman" panose="02020603050405020304" pitchFamily="18" charset="0"/>
              </a:rPr>
              <a:t>b</a:t>
            </a:r>
            <a:r>
              <a:rPr lang="mt-MT" sz="15500" dirty="0">
                <a:latin typeface="Times New Roman" panose="02020603050405020304" pitchFamily="18" charset="0"/>
              </a:rPr>
              <a:t>aqa’ </a:t>
            </a:r>
            <a:endParaRPr lang="en-US" sz="15500" dirty="0">
              <a:latin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mt-MT" sz="15500" dirty="0">
                <a:latin typeface="Times New Roman" panose="02020603050405020304" pitchFamily="18" charset="0"/>
              </a:rPr>
              <a:t>l-iżgħar wieħed, mhux</a:t>
            </a:r>
            <a:endParaRPr lang="en-GB" altLang="mt-MT" sz="15500" dirty="0">
              <a:latin typeface="Times New Roman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mt-MT" sz="15500" dirty="0">
                <a:latin typeface="Times New Roman" panose="02020603050405020304" pitchFamily="18" charset="0"/>
              </a:rPr>
              <a:t>biss ħeġġu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bi kliem</a:t>
            </a:r>
            <a:r>
              <a:rPr lang="en-US" altLang="en-US" sz="15500" dirty="0">
                <a:latin typeface="Times New Roman" pitchFamily="18" charset="0"/>
              </a:rPr>
              <a:t>u</a:t>
            </a:r>
            <a:r>
              <a:rPr lang="mt-MT" altLang="en-US" sz="15500" dirty="0">
                <a:latin typeface="Times New Roman" pitchFamily="18" charset="0"/>
              </a:rPr>
              <a:t>, imma wkoll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beda jaħliflu u jwiegħdu li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jagħ</a:t>
            </a:r>
            <a:r>
              <a:rPr lang="en-US" altLang="mt-MT" sz="15500" dirty="0">
                <a:latin typeface="Times New Roman" pitchFamily="18" charset="0"/>
              </a:rPr>
              <a:t>n</a:t>
            </a:r>
            <a:r>
              <a:rPr lang="mt-MT" altLang="mt-MT" sz="15500" dirty="0">
                <a:latin typeface="Times New Roman" pitchFamily="18" charset="0"/>
              </a:rPr>
              <a:t>ih 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8635" y="324830"/>
            <a:ext cx="22322480" cy="1195191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jagħmlu l-aktar bniedem hieni jekk iħalli l-liġijiet ta’ missirijietu, u li jgħoddu bħala ħabibu u jafdalu f’idejh uffiċċj</a:t>
            </a:r>
            <a:r>
              <a:rPr lang="en-US" altLang="mt-MT" sz="15500" dirty="0" err="1">
                <a:latin typeface="Times New Roman" pitchFamily="18" charset="0"/>
              </a:rPr>
              <a:t>i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pubbliċi.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8635" y="324035"/>
            <a:ext cx="22322480" cy="1195191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Billi ż-żagħżugħ ma tahx widen, is-su</a:t>
            </a:r>
            <a:r>
              <a:rPr lang="en-US" altLang="mt-MT" sz="15500" dirty="0">
                <a:latin typeface="Times New Roman" pitchFamily="18" charset="0"/>
              </a:rPr>
              <a:t>l</a:t>
            </a:r>
            <a:r>
              <a:rPr lang="mt-MT" altLang="mt-MT" sz="15500" dirty="0">
                <a:latin typeface="Times New Roman" pitchFamily="18" charset="0"/>
              </a:rPr>
              <a:t>tan sejjaħ lil ommu u talabha tagħti parir lit-tifel għall-ġid tiegħu. </a:t>
            </a:r>
          </a:p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Wara li dam </a:t>
            </a:r>
            <a:r>
              <a:rPr lang="mt-MT" altLang="mt-MT" sz="15500" spc="-300" dirty="0">
                <a:latin typeface="Times New Roman" pitchFamily="18" charset="0"/>
              </a:rPr>
              <a:t>jgħidilha ħafna,</a:t>
            </a:r>
            <a:endParaRPr lang="mt-MT" sz="155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623" y="288032"/>
            <a:ext cx="22538504" cy="1202392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mt-MT" altLang="mt-MT" sz="15500" spc="-300" dirty="0">
                <a:latin typeface="Times New Roman" pitchFamily="18" charset="0"/>
              </a:rPr>
              <a:t>aċċettat li ddawwar lil binha. </a:t>
            </a:r>
            <a:r>
              <a:rPr lang="mt-MT" altLang="mt-MT" sz="15500" dirty="0">
                <a:latin typeface="Times New Roman" panose="02020603050405020304" pitchFamily="18" charset="0"/>
              </a:rPr>
              <a:t>Mielet lejh u hi u</a:t>
            </a:r>
            <a:r>
              <a:rPr lang="en-GB" altLang="mt-MT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tiddieħak bit-tirann kiefer,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bdiet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tkellmu b’ilsien missirijietha: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2631" y="324830"/>
            <a:ext cx="22394488" cy="1195191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“Ibni, ħenn għalija, li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 disa’ xhur sħaħ ġarrejtek f’ġufi, u għal tliet snin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reddajtek, rabbejtek u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saltek sa din l-eta’,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8635" y="360834"/>
            <a:ext cx="22322480" cy="1187990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tmajtek. Nitolbok, ibni, ħares lejn is-sema u 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l-art, u ara kulma fihom. Kun af li mix-xejn għamilhom Alla; hekk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2631" y="324830"/>
            <a:ext cx="22394488" cy="1195191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ukoll sar ġens il-bniedem. Tibżax  minn dan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il-biċċier, imma kun ta’ ġieħ għal ħutek u ilqa’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l-mewt, sabiex jien</a:t>
            </a:r>
          </a:p>
        </p:txBody>
      </p:sp>
    </p:spTree>
    <p:extLst>
      <p:ext uri="{BB962C8B-B14F-4D97-AF65-F5344CB8AC3E}">
        <p14:creationId xmlns:p14="http://schemas.microsoft.com/office/powerpoint/2010/main" val="3129470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5368" y="276415"/>
            <a:ext cx="22449014" cy="1204715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niksbek mill-ġdid fi żmien il-ħniena flimkien ma’ ħutek.”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Hi u titkellem, iż-żgħażugħ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qal:</a:t>
            </a:r>
            <a:endParaRPr lang="mt-MT" sz="155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6985" y="277209"/>
            <a:ext cx="22145780" cy="1204715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“X’intom tistennew?</a:t>
            </a:r>
            <a:r>
              <a:rPr lang="en-GB" sz="15500" b="1" i="1" dirty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M’iniex se nobdi d-digriet tas-sultan; nobdi biss </a:t>
            </a:r>
            <a:endParaRPr lang="en-US" sz="15500" b="1" i="1" dirty="0">
              <a:solidFill>
                <a:srgbClr val="3C1A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id-digriet tal-Liġi mogħtija lil missirijietna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2631" y="1440248"/>
            <a:ext cx="22394488" cy="972108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permezz ta’ Mosè. U int li vvintajt kull xorta ta’ deni kontra l-Għebrej, m’intix se taħrab idejn Alla.”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4639" y="252822"/>
            <a:ext cx="22250472" cy="1209593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F’dak iż-żmiem, qabdu wkoll sebat aħwa u l’ommhom; u s-sultan beda biex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spc="-300" dirty="0">
                <a:latin typeface="Times New Roman" pitchFamily="18" charset="0"/>
              </a:rPr>
              <a:t>jisfurzahom</a:t>
            </a:r>
            <a:r>
              <a:rPr lang="mt-MT" altLang="mt-MT" sz="15500" dirty="0">
                <a:latin typeface="Times New Roman" pitchFamily="18" charset="0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bid-daqqiet tas-swat u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19674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560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600400"/>
            <a:ext cx="23399749" cy="5147866"/>
          </a:xfrm>
        </p:spPr>
        <p:txBody>
          <a:bodyPr/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Meta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nqum,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Mulej, nithenna bid-dehra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4699" y="539354"/>
            <a:ext cx="16698802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2631" y="2628380"/>
            <a:ext cx="22394488" cy="734481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Isma’, Mulej, il-kawża ġusta tiegħi,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ilqa’ l-għajta tiegħi,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4639" y="2627586"/>
            <a:ext cx="22250471" cy="734481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agħti widen għat-talb tiegħi;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 qerq huma xufftejja.</a:t>
            </a:r>
          </a:p>
        </p:txBody>
      </p:sp>
    </p:spTree>
    <p:extLst>
      <p:ext uri="{BB962C8B-B14F-4D97-AF65-F5344CB8AC3E}">
        <p14:creationId xmlns:p14="http://schemas.microsoft.com/office/powerpoint/2010/main" val="3952792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555578"/>
            <a:ext cx="23399749" cy="5147866"/>
          </a:xfrm>
        </p:spPr>
        <p:txBody>
          <a:bodyPr/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Meta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nqum,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Mulej, nithenna bid-dehra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400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2628380"/>
            <a:ext cx="22610511" cy="734481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Il-mixi tiegħi żammejt fi triqatek,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qatt ma għotru riġlejja.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8635" y="1655478"/>
            <a:ext cx="22322479" cy="928903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Insejjaħlek, għax int tweġibni, o Alla;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essaq widintek lejja, isma’ kliemi.</a:t>
            </a:r>
          </a:p>
        </p:txBody>
      </p:sp>
    </p:spTree>
    <p:extLst>
      <p:ext uri="{BB962C8B-B14F-4D97-AF65-F5344CB8AC3E}">
        <p14:creationId xmlns:p14="http://schemas.microsoft.com/office/powerpoint/2010/main" val="2197333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555578"/>
            <a:ext cx="23399749" cy="5147866"/>
          </a:xfrm>
        </p:spPr>
        <p:txBody>
          <a:bodyPr/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Meta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nqum,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Mulej, nithenna bid-dehra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667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8635" y="1475458"/>
            <a:ext cx="22322479" cy="964907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 ħabba tal-għajn ħarisni,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ħad-dell ta’ ġwenħajk kenninni.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8635" y="1476252"/>
            <a:ext cx="22322480" cy="964907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 jien, fil-ħaqq, għad nara ‘l wiċċek;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Meta nqum, nithenna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bid-dehera tiegħek.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627" y="36709"/>
            <a:ext cx="22394488" cy="1259998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tan-nerv biex jieklu </a:t>
            </a:r>
            <a:endParaRPr lang="en-US" altLang="mt-MT" sz="15500" dirty="0">
              <a:latin typeface="Times New Roman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l-laħam tal-majjal li ma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jiswiex.</a:t>
            </a:r>
          </a:p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Imma tal-għaġeb bla qies kienet l-omm, u ta’ min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555578"/>
            <a:ext cx="23399749" cy="5147866"/>
          </a:xfrm>
        </p:spPr>
        <p:txBody>
          <a:bodyPr/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Meta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nqum,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Mulej, nithenna bid-dehra 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7844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2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610643" y="1484085"/>
            <a:ext cx="22178463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</a:t>
            </a:r>
            <a: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ż</a:t>
            </a:r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iltkom</a:t>
            </a:r>
            <a: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jgħid</a:t>
            </a:r>
            <a:r>
              <a:rPr lang="en-US" sz="155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mt-MT" sz="15500" i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il-</a:t>
            </a:r>
            <a:r>
              <a:rPr lang="en-US" sz="155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Mulej</a:t>
            </a:r>
            <a:r>
              <a:rPr lang="en-US" sz="155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en-US" sz="155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biex</a:t>
            </a:r>
            <a: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tmorru</a:t>
            </a:r>
            <a: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tagħmlu</a:t>
            </a:r>
            <a: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frott</a:t>
            </a:r>
            <a: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l-</a:t>
            </a:r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frott</a:t>
            </a:r>
            <a: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tagħkom</a:t>
            </a:r>
            <a: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jibqa</a:t>
            </a:r>
            <a: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5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i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475458"/>
            <a:ext cx="23399750" cy="1078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 </a:t>
            </a:r>
            <a:br>
              <a:rPr lang="en-GB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</a:br>
            <a:r>
              <a:rPr lang="en-GB" sz="15500" b="1" i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i="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GB" sz="15500" b="1" i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19, 11-28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6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</a:t>
            </a:r>
            <a:r>
              <a:rPr lang="en-GB" sz="1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1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endParaRPr lang="en-GB" sz="4410" i="0" dirty="0">
              <a:solidFill>
                <a:srgbClr val="000000"/>
              </a:solidFill>
              <a:latin typeface="Arial"/>
              <a:cs typeface="Arial" pitchFamily="34" charset="0"/>
            </a:endParaRPr>
          </a:p>
          <a:p>
            <a:pPr algn="ctr">
              <a:defRPr/>
            </a:pPr>
            <a:endParaRPr lang="en-GB" sz="8084" b="1" i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6647" y="1476958"/>
            <a:ext cx="22106456" cy="964766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F’dak iż-żmien, Ġes</a:t>
            </a:r>
            <a:r>
              <a:rPr lang="en-US" altLang="mt-MT" sz="15500" dirty="0">
                <a:latin typeface="Times New Roman" pitchFamily="18" charset="0"/>
              </a:rPr>
              <a:t>ù</a:t>
            </a:r>
            <a:r>
              <a:rPr lang="mt-MT" altLang="mt-MT" sz="15500" dirty="0">
                <a:latin typeface="Times New Roman" pitchFamily="18" charset="0"/>
              </a:rPr>
              <a:t> qal parabbola, għax kien qrib Ġerusalemm, u n-nies kien mingħalijhom li </a:t>
            </a:r>
            <a:endParaRPr lang="en-US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627" y="2627938"/>
            <a:ext cx="22466496" cy="734411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s-Saltna ta’ Alla kienet</a:t>
            </a:r>
          </a:p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se tidher minnufih.</a:t>
            </a:r>
          </a:p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Mela qal: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627" y="1440159"/>
            <a:ext cx="22466496" cy="971966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Wieħed raġel nobbli siefer f’pajjiż fil-b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għod biex jagħmluh su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tan u mbagħad jerġa’ lura. </a:t>
            </a:r>
          </a:p>
        </p:txBody>
      </p:sp>
    </p:spTree>
    <p:extLst>
      <p:ext uri="{BB962C8B-B14F-4D97-AF65-F5344CB8AC3E}">
        <p14:creationId xmlns:p14="http://schemas.microsoft.com/office/powerpoint/2010/main" val="5924924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0643" y="252027"/>
            <a:ext cx="22178464" cy="1209593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Sejjaħ għaxar qaddejja tiegħu, tahom għaxar miniet u qallilhom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</a:t>
            </a:r>
            <a:r>
              <a:rPr lang="pl-P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Ħaddmuhom, sa ma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pl-P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nerġa’ niġi.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4659" y="0"/>
            <a:ext cx="22034448" cy="125999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pl-P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Issa n-nies ta’ pajjiżu kienu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jobogħduh, u bagħtu ambaxxata warajh biex jgħidu: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‘Ma rriduhx lil dan isaltan fuqna.’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4639" y="288826"/>
            <a:ext cx="22250472" cy="1202392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ifakkarha u jfaħħarha. Rat is-seba’ wlieha jinqerdu fi żmien jum wieħed u sofriet minn qalbha, minħabba </a:t>
            </a:r>
          </a:p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t-tama li kellha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fil-Mulej.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2611" y="108718"/>
            <a:ext cx="22754528" cy="1231195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Ġara li, meta ħa s-saltna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raġa’ lura, bagħat isejjaħ lil dawk il-qaddejja li kien tahom il-flus, biex ikun jaf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kif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ħaddmuhom u</a:t>
            </a:r>
            <a:r>
              <a:rPr lang="en-US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x’qalgħu.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8635" y="251322"/>
            <a:ext cx="22322480" cy="1216935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Resaq l-ewwel wieħed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qallu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‘Sinjur, bil-mina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 qlajt għaxar miniet.’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Qallu: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0643" y="432048"/>
            <a:ext cx="22178464" cy="1173589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‘Sewwa, qaddej tajjeb! Ladarba kont fidil f’ħaġa tassew żgħira, ħu f’idejk is-setgħa fuq għaxart ibliet.’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6607" y="1440954"/>
            <a:ext cx="22826536" cy="971966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Ġie t-tieni wieħed u qallu: ‘Sinjur bil-mina tiegħek daħħalt ħames miniet.’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 dan ukoll qallu: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317191"/>
            <a:ext cx="22466496" cy="1210348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‘U int ħu taħt idejk ħamest ibliet.’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ġie ieħor u qallu: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‘Sinjur, hawn ara l-mina tiegħek li jien żammejt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6667" y="317191"/>
            <a:ext cx="22178464" cy="12031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merfugħa f’maktur.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jien bżajt minnek billi inti bniedem aħrax, li tfittex dak li ma ħżintx, u taħsad dak li ma żrajtx.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8635" y="348423"/>
            <a:ext cx="22322480" cy="1190314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Qallu: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‘Fuq kliemek stess nagħmel ħaqq minnek, ja qaddej ħażin! Kont taf li jiena bniedem aħrax,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288032"/>
            <a:ext cx="22898544" cy="1202392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infittex dak li 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ħżintx u naħsad dak li ma żrajtx. Mela għax ma mortx tqiegħed flusi l-bank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biex meta niġi kont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0643" y="2844316"/>
            <a:ext cx="22106456" cy="691135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niġbidhom bl-imgħax?’ Imbagħad qal lil ta’ madwaru: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2826755"/>
            <a:ext cx="22898544" cy="694806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‘Ħudulu l-mina u agħtuha lil dak li għandu l-għaxar miniet’.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727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4639" y="360834"/>
            <a:ext cx="22250472" cy="1187990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Mimlija bi ħsibijiet kbar,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qawwiet bil-ħila ta’ raġel </a:t>
            </a:r>
            <a:endParaRPr lang="en-GB" altLang="mt-MT" sz="15500" dirty="0">
              <a:latin typeface="Times New Roman" pitchFamily="18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il-qalb tagħha ta’ mara u b’ilsien missirijietha, wieħed wara l-ieħor,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endParaRPr lang="mt-MT" altLang="mt-MT" sz="15500" dirty="0">
              <a:latin typeface="Times New Roman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0643" y="2611086"/>
            <a:ext cx="22178464" cy="73794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Qalulu: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‘Imma, sinjur, għandu għaxar miniet!’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8635" y="144727"/>
            <a:ext cx="22106456" cy="1205992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‘Ngħidilkom li kull min għandu, jingħatalu: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iżda min ma għandux, jitteħidlu saħansitra dak li għandu.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623" y="288120"/>
            <a:ext cx="22538504" cy="1202533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 dawk l-għedewwa tiegħi mbagħad li ma ridunix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insaltan fuqhom, morru 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ġibuhom hawn u</a:t>
            </a:r>
            <a:r>
              <a:rPr lang="en-GB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agħtuhom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il-mewt quddiemi.’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endParaRPr lang="mt-MT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4639" y="1396487"/>
            <a:ext cx="22250472" cy="980701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mt-MT" altLang="mt-MT" sz="15500" spc="-150" dirty="0">
                <a:latin typeface="Times New Roman" pitchFamily="18" charset="0"/>
              </a:rPr>
              <a:t>Kif qal dan, Ġes</a:t>
            </a:r>
            <a:r>
              <a:rPr lang="en-US" altLang="mt-MT" sz="15500" spc="-150" dirty="0">
                <a:latin typeface="Times New Roman" pitchFamily="18" charset="0"/>
              </a:rPr>
              <a:t>ù</a:t>
            </a:r>
            <a:r>
              <a:rPr lang="mt-MT" altLang="mt-MT" sz="15500" spc="-150" dirty="0">
                <a:latin typeface="Times New Roman" pitchFamily="18" charset="0"/>
              </a:rPr>
              <a:t> qabad </a:t>
            </a:r>
            <a:endParaRPr lang="en-US" altLang="mt-MT" sz="15500" spc="-150" dirty="0">
              <a:latin typeface="Times New Roman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mt-MT" altLang="mt-MT" sz="15500" spc="-150" dirty="0">
                <a:latin typeface="Times New Roman" pitchFamily="18" charset="0"/>
              </a:rPr>
              <a:t>it-triq u beda tiela’ lejn</a:t>
            </a:r>
            <a:r>
              <a:rPr lang="en-GB" altLang="mt-MT" sz="15500" spc="-150" dirty="0">
                <a:latin typeface="Times New Roman" pitchFamily="18" charset="0"/>
              </a:rPr>
              <a:t> </a:t>
            </a:r>
            <a:r>
              <a:rPr lang="mt-MT" altLang="mt-MT" sz="15500" spc="-150" dirty="0">
                <a:latin typeface="Times New Roman" pitchFamily="18" charset="0"/>
              </a:rPr>
              <a:t>Ġerusalemm, miexi quddiem l-oħrajn.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275658"/>
            <a:ext cx="2131436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0550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8635" y="288826"/>
            <a:ext cx="22322480" cy="1202392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itchFamily="18" charset="0"/>
              </a:rPr>
              <a:t>qawwitilhom qalbhom bi kliemha.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“Jien ma nafx kif feġġejtu f’ġufi, ma kontx jien li tajtkom in-nifs u l-ħajja,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2631" y="396043"/>
            <a:ext cx="22394488" cy="1180790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lanqas ma kont jien li għaqqadtilkom il-bċejjeċ ta’ ġisimkom.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Il-ħallieq tad-dinja, li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sawwar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in-nisel tal-bniedem u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627" y="324830"/>
            <a:ext cx="22466496" cy="1195191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fassal il-bidu ta’ kollox għad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irroddilkom lura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n-nifs u l-ħajja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fil-ħniena tiegħu, bħalma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issa ma intom tqisu xejn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4639" y="504850"/>
            <a:ext cx="22250472" cy="1159187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lilkom infuskom minħabba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l-liġijiet tiegħu.”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Antijoku ħas</a:t>
            </a:r>
            <a:r>
              <a:rPr lang="en-US" sz="15500" dirty="0">
                <a:latin typeface="Times New Roman" panose="02020603050405020304" pitchFamily="18" charset="0"/>
              </a:rPr>
              <a:t>s</a:t>
            </a:r>
            <a:r>
              <a:rPr lang="mt-MT" sz="15500" dirty="0">
                <a:latin typeface="Times New Roman" panose="02020603050405020304" pitchFamily="18" charset="0"/>
              </a:rPr>
              <a:t> u ħaseb li kienet qiegħda tgħajru u żżebilħu bi kliemha.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963</Words>
  <Application>Microsoft Office PowerPoint</Application>
  <PresentationFormat>Custom</PresentationFormat>
  <Paragraphs>113</Paragraphs>
  <Slides>55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Calibri</vt:lpstr>
      <vt:lpstr>Franklin Gothic Book</vt:lpstr>
      <vt:lpstr>Times New Roman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42</cp:revision>
  <dcterms:created xsi:type="dcterms:W3CDTF">2011-09-15T19:56:24Z</dcterms:created>
  <dcterms:modified xsi:type="dcterms:W3CDTF">2023-09-03T06:41:50Z</dcterms:modified>
</cp:coreProperties>
</file>