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1" r:id="rId2"/>
    <p:sldId id="259" r:id="rId3"/>
    <p:sldId id="312" r:id="rId4"/>
    <p:sldId id="313" r:id="rId5"/>
    <p:sldId id="314" r:id="rId6"/>
    <p:sldId id="315" r:id="rId7"/>
    <p:sldId id="351" r:id="rId8"/>
    <p:sldId id="316" r:id="rId9"/>
    <p:sldId id="317" r:id="rId10"/>
    <p:sldId id="318" r:id="rId11"/>
    <p:sldId id="352" r:id="rId12"/>
    <p:sldId id="319" r:id="rId13"/>
    <p:sldId id="320" r:id="rId14"/>
    <p:sldId id="353" r:id="rId15"/>
    <p:sldId id="340" r:id="rId16"/>
    <p:sldId id="321" r:id="rId17"/>
    <p:sldId id="323" r:id="rId18"/>
    <p:sldId id="354" r:id="rId19"/>
    <p:sldId id="324" r:id="rId20"/>
    <p:sldId id="341" r:id="rId21"/>
    <p:sldId id="342" r:id="rId22"/>
    <p:sldId id="343" r:id="rId23"/>
    <p:sldId id="266" r:id="rId24"/>
    <p:sldId id="267" r:id="rId25"/>
    <p:sldId id="325" r:id="rId26"/>
    <p:sldId id="355" r:id="rId27"/>
    <p:sldId id="327" r:id="rId28"/>
    <p:sldId id="356" r:id="rId29"/>
    <p:sldId id="329" r:id="rId30"/>
    <p:sldId id="357" r:id="rId31"/>
    <p:sldId id="331" r:id="rId32"/>
    <p:sldId id="358" r:id="rId33"/>
    <p:sldId id="333" r:id="rId34"/>
    <p:sldId id="359" r:id="rId35"/>
    <p:sldId id="362" r:id="rId36"/>
    <p:sldId id="272" r:id="rId37"/>
    <p:sldId id="363" r:id="rId38"/>
    <p:sldId id="273" r:id="rId39"/>
    <p:sldId id="274" r:id="rId40"/>
    <p:sldId id="365" r:id="rId41"/>
    <p:sldId id="335" r:id="rId42"/>
    <p:sldId id="336" r:id="rId43"/>
    <p:sldId id="360" r:id="rId44"/>
    <p:sldId id="337" r:id="rId45"/>
    <p:sldId id="361" r:id="rId46"/>
    <p:sldId id="364" r:id="rId47"/>
    <p:sldId id="350" r:id="rId48"/>
    <p:sldId id="339" r:id="rId4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FCD4B5"/>
    <a:srgbClr val="0000CC"/>
    <a:srgbClr val="003300"/>
    <a:srgbClr val="800080"/>
    <a:srgbClr val="333300"/>
    <a:srgbClr val="FF33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-1199" y="3066705"/>
            <a:ext cx="23399750" cy="646657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5,1-6.13-14.16-17.23-28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hu Danjel, minn </a:t>
            </a:r>
            <a:r>
              <a:rPr lang="mt-MT" sz="15500" b="1" i="1" spc="-300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l-itturufnati ta’ Ġuda,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s-sultan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 kien ġieb minn Ġuda?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smajt fuqek li int </a:t>
            </a:r>
          </a:p>
        </p:txBody>
      </p:sp>
    </p:spTree>
    <p:extLst>
      <p:ext uri="{BB962C8B-B14F-4D97-AF65-F5344CB8AC3E}">
        <p14:creationId xmlns:p14="http://schemas.microsoft.com/office/powerpoint/2010/main" val="135105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 fik l-ispirtu 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tal-allat, u li fik instab dawl, għaqal u għerf liema bħalu. Jiena smajt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 li inti tista’ tagħti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tifsir u</a:t>
            </a:r>
          </a:p>
        </p:txBody>
      </p:sp>
    </p:spTree>
    <p:extLst>
      <p:ext uri="{BB962C8B-B14F-4D97-AF65-F5344CB8AC3E}">
        <p14:creationId xmlns:p14="http://schemas.microsoft.com/office/powerpoint/2010/main" val="135105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tħoll problemi tqal. Issa, jekk tista’ taqra l-kitba u tgħarrafni t-tifsira tagħha, inti tilbes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il-porpra u kullana tad-deheb ma’</a:t>
            </a:r>
          </a:p>
        </p:txBody>
      </p:sp>
    </p:spTree>
    <p:extLst>
      <p:ext uri="{BB962C8B-B14F-4D97-AF65-F5344CB8AC3E}">
        <p14:creationId xmlns:p14="http://schemas.microsoft.com/office/powerpoint/2010/main" val="319759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942144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għonqok, u tkun it-tielet fil-ħakam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tas-saltna.”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Danjel wieġeb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qal quddiem is-sultan:</a:t>
            </a:r>
          </a:p>
        </p:txBody>
      </p:sp>
    </p:spTree>
    <p:extLst>
      <p:ext uri="{BB962C8B-B14F-4D97-AF65-F5344CB8AC3E}">
        <p14:creationId xmlns:p14="http://schemas.microsoft.com/office/powerpoint/2010/main" val="159075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 jibqgħu għalik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ir-rigali tiegħek, u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d-doni tiegħek agħtihom lil ħaddieħor.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Mandankollu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l-kitba</a:t>
            </a:r>
          </a:p>
        </p:txBody>
      </p:sp>
    </p:spTree>
    <p:extLst>
      <p:ext uri="{BB962C8B-B14F-4D97-AF65-F5344CB8AC3E}">
        <p14:creationId xmlns:p14="http://schemas.microsoft.com/office/powerpoint/2010/main" val="159075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naqrahielu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lis-sultan, u nagħtih it-tifsira tagħha. Int ridt titgħolla fuq Sid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ġabulek quddiemek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t-tazzi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3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tat-tempju tiegħu,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minnhom xrobt l-inbid int u l-kbarat tiegħek, in-nisa tiegħek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l-konkubini li għandek;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faħħart l-allat</a:t>
            </a:r>
          </a:p>
        </p:txBody>
      </p:sp>
    </p:spTree>
    <p:extLst>
      <p:ext uri="{BB962C8B-B14F-4D97-AF65-F5344CB8AC3E}">
        <p14:creationId xmlns:p14="http://schemas.microsoft.com/office/powerpoint/2010/main" val="405989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tal-fidda u d-deheb,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tal-bronż, tal-ħadid u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tal-ħatab, li la jaraw, 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u lanqas jagħrfu; imma lil Alla, li f’idejh</a:t>
            </a:r>
          </a:p>
        </p:txBody>
      </p:sp>
    </p:spTree>
    <p:extLst>
      <p:ext uri="{BB962C8B-B14F-4D97-AF65-F5344CB8AC3E}">
        <p14:creationId xmlns:p14="http://schemas.microsoft.com/office/powerpoint/2010/main" val="9171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tinsab ħajtek u triqatek kollha, inti ma tajtux ġieħ. Imbagħad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quddiemu kien mibgħut tarf ta’ id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kitba, din li nkitbet. </a:t>
            </a:r>
          </a:p>
        </p:txBody>
      </p:sp>
    </p:spTree>
    <p:extLst>
      <p:ext uri="{BB962C8B-B14F-4D97-AF65-F5344CB8AC3E}">
        <p14:creationId xmlns:p14="http://schemas.microsoft.com/office/powerpoint/2010/main" val="91710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din hi l-kitba li nkitbet: Mene, Teqel, Parsin.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It-tifsira tal-kliem hija din: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Mene, Alla għadd il-jiem ta’ saltnatek u temmha; </a:t>
            </a:r>
          </a:p>
        </p:txBody>
      </p:sp>
    </p:spTree>
    <p:extLst>
      <p:ext uri="{BB962C8B-B14F-4D97-AF65-F5344CB8AC3E}">
        <p14:creationId xmlns:p14="http://schemas.microsoft.com/office/powerpoint/2010/main" val="204512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F’dak iż-żmien, is-sultan Beltassar għamel ikla kbira lil elf mill-kbarat tiegħu, u quddiem dawn l-elf qabad jixrob l-inbid.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7931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Teqel, intiżint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fil-miżien u kont misjub nieqes fil-piż; Parsin, saltnatek hija maqsuma u mogħtija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lill-Medi u lill-Persjani.”</a:t>
            </a:r>
          </a:p>
        </p:txBody>
      </p:sp>
    </p:spTree>
    <p:extLst>
      <p:ext uri="{BB962C8B-B14F-4D97-AF65-F5344CB8AC3E}">
        <p14:creationId xmlns:p14="http://schemas.microsoft.com/office/powerpoint/2010/main" val="43021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1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429" y="4427786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971402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5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6947" y="2411562"/>
            <a:ext cx="1659056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xemx u qamar,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475" y="2675925"/>
            <a:ext cx="187508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kwiekeb tas-sema,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127914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4671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 u nida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10358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6719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irjieħ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141395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dirty="0" err="1">
                <a:latin typeface="Times New Roman" panose="02020603050405020304" pitchFamily="18" charset="0"/>
              </a:rPr>
              <a:t>Kif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daq</a:t>
            </a:r>
            <a:r>
              <a:rPr lang="en-GB" sz="15500" dirty="0"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latin typeface="Times New Roman" panose="02020603050405020304" pitchFamily="18" charset="0"/>
              </a:rPr>
              <a:t>inbid</a:t>
            </a:r>
            <a:r>
              <a:rPr lang="en-GB" sz="15500" dirty="0">
                <a:latin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</a:rPr>
              <a:t>Beltassar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spc="-300" dirty="0" err="1">
                <a:latin typeface="Times New Roman" panose="02020603050405020304" pitchFamily="18" charset="0"/>
              </a:rPr>
              <a:t>bagħat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en-GB" sz="15500" spc="-300" dirty="0" err="1">
                <a:latin typeface="Times New Roman" panose="02020603050405020304" pitchFamily="18" charset="0"/>
              </a:rPr>
              <a:t>iġib</a:t>
            </a:r>
            <a:r>
              <a:rPr lang="en-GB" sz="15500" spc="-300" dirty="0">
                <a:latin typeface="Times New Roman" panose="02020603050405020304" pitchFamily="18" charset="0"/>
              </a:rPr>
              <a:t> it-</a:t>
            </a:r>
            <a:r>
              <a:rPr lang="en-GB" sz="15500" spc="-300" dirty="0" err="1">
                <a:latin typeface="Times New Roman" panose="02020603050405020304" pitchFamily="18" charset="0"/>
              </a:rPr>
              <a:t>tazzi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tad-deheb </a:t>
            </a:r>
            <a:r>
              <a:rPr lang="mt-MT" sz="15500" dirty="0">
                <a:latin typeface="Times New Roman" panose="02020603050405020304" pitchFamily="18" charset="0"/>
              </a:rPr>
              <a:t>u tal-fidda, li missieru Nabukodonosor kien ġieb mit-tempju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Ġerusalemm,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Bierek,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nar u sħana,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510626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4671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2675925"/>
            <a:ext cx="1574346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Bierek,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bard u ksieħ,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il-Mulej.</a:t>
            </a:r>
          </a:p>
        </p:txBody>
      </p:sp>
    </p:spTree>
    <p:extLst>
      <p:ext uri="{BB962C8B-B14F-4D97-AF65-F5344CB8AC3E}">
        <p14:creationId xmlns:p14="http://schemas.microsoft.com/office/powerpoint/2010/main" val="3522032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15465"/>
            <a:ext cx="233997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 u għolluh </a:t>
            </a:r>
          </a:p>
          <a:p>
            <a:pPr algn="ctr">
              <a:defRPr/>
            </a:pP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880996" y="1484085"/>
            <a:ext cx="1963775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bqa’ fidil sal-mewt,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 nagħtik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il-kuruna tal-ħajja.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5692"/>
            <a:ext cx="23399750" cy="285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52331"/>
            <a:ext cx="23399750" cy="909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868559"/>
            <a:ext cx="224315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’dak iż-żmien, Ġes</a:t>
            </a:r>
            <a:r>
              <a:rPr lang="mt-MT" sz="15500" spc="-276" dirty="0">
                <a:latin typeface="Times New Roman" panose="02020603050405020304" pitchFamily="18" charset="0"/>
              </a:rPr>
              <a:t>ù qal </a:t>
            </a:r>
            <a:endParaRPr lang="en-GB" sz="15500" spc="-276" dirty="0">
              <a:latin typeface="Times New Roman" panose="02020603050405020304" pitchFamily="18" charset="0"/>
            </a:endParaRPr>
          </a:p>
          <a:p>
            <a:r>
              <a:rPr lang="mt-MT" sz="15500" spc="-276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biex minnhom jixrob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is-sultan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l-kbarat tiegħu, in-nisa tiegħu u l-konkubini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l-oħra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 kellu. Imbagħat daħħlu t-tazzi tad-deheb li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8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“Jixħtu jdejhom fuqkom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jippersegwitawkom, jagħtukom f’idejn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il-mexxejja tas-sinagoga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jitfgħukom il-ħabs,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2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jeħdukom quddiem slaten u gvernaturi minħabba f’ismi.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ikun jiswielkom biex tistgħu tagħtu xhieda.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60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żommu sewwa f’moħħkom: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oqogħdux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 minn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 kif se tiddefendu ruħkom, </a:t>
            </a:r>
          </a:p>
        </p:txBody>
      </p:sp>
    </p:spTree>
    <p:extLst>
      <p:ext uri="{BB962C8B-B14F-4D97-AF65-F5344CB8AC3E}">
        <p14:creationId xmlns:p14="http://schemas.microsoft.com/office/powerpoint/2010/main" val="4215769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jien nagħtikom kliem u għerf li kull min ikun kontra tagħkom 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jkunx jista’ jiqaflu jew imerih.</a:t>
            </a:r>
          </a:p>
        </p:txBody>
      </p:sp>
    </p:spTree>
    <p:extLst>
      <p:ext uri="{BB962C8B-B14F-4D97-AF65-F5344CB8AC3E}">
        <p14:creationId xmlns:p14="http://schemas.microsoft.com/office/powerpoint/2010/main" val="4215769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jittradukom saħansitra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l-ġenituri tagħkom u ħutkom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qrabatkom u ħbiebkom, u lil xi wħud minnkom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joqtluhom, </a:t>
            </a:r>
          </a:p>
        </p:txBody>
      </p:sp>
    </p:spTree>
    <p:extLst>
      <p:ext uri="{BB962C8B-B14F-4D97-AF65-F5344CB8AC3E}">
        <p14:creationId xmlns:p14="http://schemas.microsoft.com/office/powerpoint/2010/main" val="1271909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3291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kulħadd isir jobgħodkom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 f’ismi.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xagħra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 minn raskom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tintilifx.</a:t>
            </a:r>
          </a:p>
        </p:txBody>
      </p:sp>
    </p:spTree>
    <p:extLst>
      <p:ext uri="{BB962C8B-B14F-4D97-AF65-F5344CB8AC3E}">
        <p14:creationId xmlns:p14="http://schemas.microsoft.com/office/powerpoint/2010/main" val="309974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tibqgħu sħaħ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sal-aħħar issalvaw ħajjitkom!”</a:t>
            </a:r>
          </a:p>
        </p:txBody>
      </p:sp>
    </p:spTree>
    <p:extLst>
      <p:ext uri="{BB962C8B-B14F-4D97-AF65-F5344CB8AC3E}">
        <p14:creationId xmlns:p14="http://schemas.microsoft.com/office/powerpoint/2010/main" val="3099749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1615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59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9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kienu nġiebu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mis-santwarju ta’ Alla f’Ġerusalemm, u minnhom xorob is-sultan u kbaratu, in-nisa tiegħu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 l-konkubini li kellu. </a:t>
            </a:r>
          </a:p>
        </p:txBody>
      </p:sp>
    </p:spTree>
    <p:extLst>
      <p:ext uri="{BB962C8B-B14F-4D97-AF65-F5344CB8AC3E}">
        <p14:creationId xmlns:p14="http://schemas.microsoft.com/office/powerpoint/2010/main" val="89442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Xorbu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l-inbid, u faħħru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l-allat tad-deheb u tal-fidda</a:t>
            </a:r>
            <a:r>
              <a:rPr lang="mt-MT" sz="15500" spc="-150" dirty="0">
                <a:latin typeface="Times New Roman" panose="02020603050405020304" pitchFamily="18" charset="0"/>
              </a:rPr>
              <a:t>, </a:t>
            </a:r>
            <a:r>
              <a:rPr lang="mt-MT" sz="15500" dirty="0">
                <a:latin typeface="Times New Roman" panose="02020603050405020304" pitchFamily="18" charset="0"/>
              </a:rPr>
              <a:t>tal-bronż u tal</a:t>
            </a:r>
            <a:r>
              <a:rPr lang="en-GB" sz="15500" dirty="0">
                <a:latin typeface="Times New Roman" panose="02020603050405020304" pitchFamily="18" charset="0"/>
              </a:rPr>
              <a:t>-</a:t>
            </a:r>
            <a:r>
              <a:rPr lang="mt-MT" sz="15500" dirty="0">
                <a:latin typeface="Times New Roman" panose="02020603050405020304" pitchFamily="18" charset="0"/>
              </a:rPr>
              <a:t>ħadid,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tal-injam u tal-ġebel.</a:t>
            </a:r>
          </a:p>
        </p:txBody>
      </p:sp>
    </p:spTree>
    <p:extLst>
      <p:ext uri="{BB962C8B-B14F-4D97-AF65-F5344CB8AC3E}">
        <p14:creationId xmlns:p14="http://schemas.microsoft.com/office/powerpoint/2010/main" val="251715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Minnufih ħarġu swaba’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</a:t>
            </a:r>
            <a:r>
              <a:rPr lang="mt-MT" sz="15500" spc="-300" dirty="0">
                <a:latin typeface="Times New Roman" panose="02020603050405020304" pitchFamily="18" charset="0"/>
              </a:rPr>
              <a:t>id ta’ bniedem, u bdew jiktbu </a:t>
            </a:r>
            <a:r>
              <a:rPr lang="mt-MT" sz="15500" dirty="0">
                <a:latin typeface="Times New Roman" panose="02020603050405020304" pitchFamily="18" charset="0"/>
              </a:rPr>
              <a:t>biswit il-gandlier, fuq il-ġir </a:t>
            </a:r>
            <a:r>
              <a:rPr lang="mt-MT" sz="15500" spc="-300" dirty="0">
                <a:latin typeface="Times New Roman" panose="02020603050405020304" pitchFamily="18" charset="0"/>
              </a:rPr>
              <a:t>tal-ħajt tal-palazz tas-sultan. </a:t>
            </a:r>
            <a:r>
              <a:rPr lang="mt-MT" sz="15500" dirty="0">
                <a:latin typeface="Times New Roman" panose="02020603050405020304" pitchFamily="18" charset="0"/>
              </a:rPr>
              <a:t>Is-sultan raha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spc="-276" dirty="0">
                <a:latin typeface="Times New Roman" panose="02020603050405020304" pitchFamily="18" charset="0"/>
              </a:rPr>
              <a:t>dik l-id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5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miftuħa hi u tikteb.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Imbagħad </a:t>
            </a:r>
            <a:r>
              <a:rPr lang="mt-MT" sz="15500" dirty="0">
                <a:latin typeface="Times New Roman" panose="02020603050405020304" pitchFamily="18" charset="0"/>
              </a:rPr>
              <a:t>is-sultan wiċċu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spc="-276" dirty="0">
                <a:latin typeface="Times New Roman" panose="02020603050405020304" pitchFamily="18" charset="0"/>
              </a:rPr>
              <a:t>tbiddel u ħsibijietu ħasduh, </a:t>
            </a:r>
            <a:r>
              <a:rPr lang="mt-MT" sz="15500" dirty="0">
                <a:latin typeface="Times New Roman" panose="02020603050405020304" pitchFamily="18" charset="0"/>
              </a:rPr>
              <a:t>il-ġogi ta’ ġenbejh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inħallu, u rkupptejh bdew iħabttu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ma’ xulxin. </a:t>
            </a:r>
          </a:p>
          <a:p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9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85218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Imbagħad daħħlu lil Danjel quddiem is-sultan. Is-sultan</a:t>
            </a:r>
            <a:r>
              <a:rPr lang="en-US" sz="15500" i="1" spc="-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qabad jgħid lil Danjel:</a:t>
            </a:r>
            <a:endParaRPr lang="en-GB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2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730</Words>
  <Application>Microsoft Office PowerPoint</Application>
  <PresentationFormat>Custom</PresentationFormat>
  <Paragraphs>93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88</cp:revision>
  <dcterms:created xsi:type="dcterms:W3CDTF">2011-07-27T18:00:09Z</dcterms:created>
  <dcterms:modified xsi:type="dcterms:W3CDTF">2023-09-05T08:01:35Z</dcterms:modified>
</cp:coreProperties>
</file>