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8" r:id="rId1"/>
    <p:sldMasterId id="2147483810" r:id="rId2"/>
    <p:sldMasterId id="2147483823" r:id="rId3"/>
    <p:sldMasterId id="2147483835" r:id="rId4"/>
    <p:sldMasterId id="2147483847" r:id="rId5"/>
    <p:sldMasterId id="2147483859" r:id="rId6"/>
    <p:sldMasterId id="2147483871" r:id="rId7"/>
    <p:sldMasterId id="2147484197" r:id="rId8"/>
  </p:sldMasterIdLst>
  <p:sldIdLst>
    <p:sldId id="295" r:id="rId9"/>
    <p:sldId id="258" r:id="rId10"/>
    <p:sldId id="307" r:id="rId11"/>
    <p:sldId id="308" r:id="rId12"/>
    <p:sldId id="310" r:id="rId13"/>
    <p:sldId id="311" r:id="rId14"/>
    <p:sldId id="330" r:id="rId15"/>
    <p:sldId id="327" r:id="rId16"/>
    <p:sldId id="312" r:id="rId17"/>
    <p:sldId id="316" r:id="rId18"/>
    <p:sldId id="328" r:id="rId19"/>
    <p:sldId id="317" r:id="rId20"/>
    <p:sldId id="292" r:id="rId21"/>
    <p:sldId id="275" r:id="rId22"/>
    <p:sldId id="319" r:id="rId23"/>
    <p:sldId id="318" r:id="rId24"/>
    <p:sldId id="276" r:id="rId25"/>
    <p:sldId id="299" r:id="rId26"/>
    <p:sldId id="320" r:id="rId27"/>
    <p:sldId id="277" r:id="rId28"/>
    <p:sldId id="300" r:id="rId29"/>
    <p:sldId id="321" r:id="rId30"/>
    <p:sldId id="325" r:id="rId31"/>
    <p:sldId id="301" r:id="rId32"/>
    <p:sldId id="326" r:id="rId33"/>
    <p:sldId id="324" r:id="rId34"/>
    <p:sldId id="278" r:id="rId35"/>
    <p:sldId id="331" r:id="rId36"/>
    <p:sldId id="313" r:id="rId37"/>
    <p:sldId id="314" r:id="rId38"/>
    <p:sldId id="315" r:id="rId39"/>
    <p:sldId id="329" r:id="rId40"/>
    <p:sldId id="304" r:id="rId41"/>
    <p:sldId id="303" r:id="rId42"/>
  </p:sldIdLst>
  <p:sldSz cx="23402925" cy="12601575"/>
  <p:notesSz cx="6858000" cy="9144000"/>
  <p:embeddedFontLst>
    <p:embeddedFont>
      <p:font typeface="Book Antiqua" panose="02040602050305030304" pitchFamily="18" charset="0"/>
      <p:regular r:id="rId43"/>
      <p:bold r:id="rId44"/>
      <p:italic r:id="rId45"/>
      <p:boldItalic r:id="rId46"/>
    </p:embeddedFont>
    <p:embeddedFont>
      <p:font typeface="Lucida Sans" panose="020B0602030504020204" pitchFamily="34" charset="0"/>
      <p:regular r:id="rId47"/>
      <p:bold r:id="rId48"/>
      <p:italic r:id="rId49"/>
      <p:boldItalic r:id="rId50"/>
    </p:embeddedFont>
    <p:embeddedFont>
      <p:font typeface="Wingdings 2" panose="05020102010507070707" pitchFamily="18" charset="2"/>
      <p:regular r:id="rId51"/>
    </p:embeddedFont>
    <p:embeddedFont>
      <p:font typeface="Wingdings 3" panose="05040102010807070707" pitchFamily="18" charset="2"/>
      <p:regular r:id="rId5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0286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0572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0858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1144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5143098" algn="l" defTabSz="20572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6171717" algn="l" defTabSz="20572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7200337" algn="l" defTabSz="20572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8228957" algn="l" defTabSz="205723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70">
          <p15:clr>
            <a:srgbClr val="A4A3A4"/>
          </p15:clr>
        </p15:guide>
        <p15:guide id="2" pos="73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90" y="834"/>
      </p:cViewPr>
      <p:guideLst>
        <p:guide orient="horz" pos="3970"/>
        <p:guide pos="73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font" Target="fonts/font5.fntdata"/><Relationship Id="rId50" Type="http://schemas.openxmlformats.org/officeDocument/2006/relationships/font" Target="fonts/font8.fntdata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font" Target="fonts/font3.fntdata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font" Target="fonts/font2.fntdata"/><Relationship Id="rId52" Type="http://schemas.openxmlformats.org/officeDocument/2006/relationships/font" Target="fonts/font10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5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font" Target="fonts/font9.fntdata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font" Target="fonts/font4.fntdata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220" y="3914658"/>
            <a:ext cx="19892487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440" y="7140893"/>
            <a:ext cx="16382047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28620" indent="0" algn="ctr">
              <a:buNone/>
              <a:defRPr/>
            </a:lvl2pPr>
            <a:lvl3pPr marL="2057239" indent="0" algn="ctr">
              <a:buNone/>
              <a:defRPr/>
            </a:lvl3pPr>
            <a:lvl4pPr marL="3085858" indent="0" algn="ctr">
              <a:buNone/>
              <a:defRPr/>
            </a:lvl4pPr>
            <a:lvl5pPr marL="4114478" indent="0" algn="ctr">
              <a:buNone/>
              <a:defRPr/>
            </a:lvl5pPr>
            <a:lvl6pPr marL="5143098" indent="0" algn="ctr">
              <a:buNone/>
              <a:defRPr/>
            </a:lvl6pPr>
            <a:lvl7pPr marL="6171717" indent="0" algn="ctr">
              <a:buNone/>
              <a:defRPr/>
            </a:lvl7pPr>
            <a:lvl8pPr marL="7200337" indent="0" algn="ctr">
              <a:buNone/>
              <a:defRPr/>
            </a:lvl8pPr>
            <a:lvl9pPr marL="82289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A12BB-E6FD-4192-B46C-FAE4DBF81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5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FFC4-6C0B-4679-B6F2-73F5BE82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3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7121" y="504649"/>
            <a:ext cx="5265658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147" y="504649"/>
            <a:ext cx="15406925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8CF0-1342-4392-9B8B-C4080B0E7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71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80134" y="2520316"/>
            <a:ext cx="21062633" cy="3360420"/>
          </a:xfrm>
        </p:spPr>
        <p:txBody>
          <a:bodyPr lIns="102862" tIns="0" rIns="102862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10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510440" y="6121995"/>
            <a:ext cx="16382047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028620" indent="0" algn="ctr">
              <a:buNone/>
            </a:lvl2pPr>
            <a:lvl3pPr marL="2057239" indent="0" algn="ctr">
              <a:buNone/>
            </a:lvl3pPr>
            <a:lvl4pPr marL="3085858" indent="0" algn="ctr">
              <a:buNone/>
            </a:lvl4pPr>
            <a:lvl5pPr marL="4114478" indent="0" algn="ctr">
              <a:buNone/>
            </a:lvl5pPr>
            <a:lvl6pPr marL="5143098" indent="0" algn="ctr">
              <a:buNone/>
            </a:lvl6pPr>
            <a:lvl7pPr marL="6171717" indent="0" algn="ctr">
              <a:buNone/>
            </a:lvl7pPr>
            <a:lvl8pPr marL="7200337" indent="0" algn="ctr">
              <a:buNone/>
            </a:lvl8pPr>
            <a:lvl9pPr marL="8228957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4D971F8-DAEB-4739-B4AD-C74FAE271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4948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A086EBB-4177-437C-8E6E-8E306F452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9654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512" y="1120141"/>
            <a:ext cx="18137267" cy="336042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0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5512" y="4608058"/>
            <a:ext cx="18137267" cy="2774095"/>
          </a:xfrm>
        </p:spPr>
        <p:txBody>
          <a:bodyPr/>
          <a:lstStyle>
            <a:lvl1pPr marL="164579" indent="0" algn="l">
              <a:buNone/>
              <a:defRPr sz="4500">
                <a:solidFill>
                  <a:schemeClr val="tx1"/>
                </a:solidFill>
              </a:defRPr>
            </a:lvl1pPr>
            <a:lvl2pPr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326C4D9-F672-420E-8E96-B083BB277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56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146" y="2940368"/>
            <a:ext cx="10336292" cy="8316457"/>
          </a:xfrm>
        </p:spPr>
        <p:txBody>
          <a:bodyPr/>
          <a:lstStyle>
            <a:lvl1pPr>
              <a:defRPr sz="59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6487" y="2940368"/>
            <a:ext cx="10336292" cy="8316457"/>
          </a:xfrm>
        </p:spPr>
        <p:txBody>
          <a:bodyPr/>
          <a:lstStyle>
            <a:lvl1pPr>
              <a:defRPr sz="59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DCC77EC-10CD-403C-AC32-C88694219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996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7" y="501729"/>
            <a:ext cx="21062633" cy="21002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2820770"/>
            <a:ext cx="10340357" cy="1379755"/>
          </a:xfrm>
        </p:spPr>
        <p:txBody>
          <a:bodyPr anchor="ctr"/>
          <a:lstStyle>
            <a:lvl1pPr marL="0" indent="0">
              <a:buNone/>
              <a:defRPr sz="5400" b="0" cap="all" baseline="0">
                <a:solidFill>
                  <a:schemeClr val="tx1"/>
                </a:solidFill>
              </a:defRPr>
            </a:lvl1pPr>
            <a:lvl2pPr>
              <a:buNone/>
              <a:defRPr sz="45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8362" y="2820770"/>
            <a:ext cx="10344418" cy="1379755"/>
          </a:xfrm>
        </p:spPr>
        <p:txBody>
          <a:bodyPr anchor="ctr"/>
          <a:lstStyle>
            <a:lvl1pPr marL="0" indent="0">
              <a:buNone/>
              <a:defRPr sz="5400" b="0" cap="all" baseline="0">
                <a:solidFill>
                  <a:schemeClr val="tx1"/>
                </a:solidFill>
              </a:defRPr>
            </a:lvl1pPr>
            <a:lvl2pPr>
              <a:buNone/>
              <a:defRPr sz="4500" b="1"/>
            </a:lvl2pPr>
            <a:lvl3pPr>
              <a:buNone/>
              <a:defRPr sz="4000" b="1"/>
            </a:lvl3pPr>
            <a:lvl4pPr>
              <a:buNone/>
              <a:defRPr sz="3600" b="1"/>
            </a:lvl4pPr>
            <a:lvl5pPr>
              <a:buNone/>
              <a:defRPr sz="3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70146" y="4340544"/>
            <a:ext cx="10340357" cy="6916282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4340544"/>
            <a:ext cx="10344418" cy="6916282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B1CD62B-194F-4724-8A51-68204564A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2343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02F93A-48CF-4730-9507-0B6CAEFA2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169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F1333F7-7943-4473-8F60-2AA9DE583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364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8" y="501729"/>
            <a:ext cx="7699401" cy="2135267"/>
          </a:xfrm>
        </p:spPr>
        <p:txBody>
          <a:bodyPr anchor="b">
            <a:sp3d prstMaterial="softEdge"/>
          </a:bodyPr>
          <a:lstStyle>
            <a:lvl1pPr algn="l">
              <a:buNone/>
              <a:defRPr sz="49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70148" y="2800351"/>
            <a:ext cx="7699401" cy="8456475"/>
          </a:xfrm>
        </p:spPr>
        <p:txBody>
          <a:bodyPr/>
          <a:lstStyle>
            <a:lvl1pPr marL="0" indent="0">
              <a:buNone/>
              <a:defRPr sz="3200"/>
            </a:lvl1pPr>
            <a:lvl2pPr>
              <a:buNone/>
              <a:defRPr sz="2700"/>
            </a:lvl2pPr>
            <a:lvl3pPr>
              <a:buNone/>
              <a:defRPr sz="22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9894" y="501731"/>
            <a:ext cx="13082885" cy="10755095"/>
          </a:xfrm>
        </p:spPr>
        <p:txBody>
          <a:bodyPr/>
          <a:lstStyle>
            <a:lvl1pPr>
              <a:defRPr sz="5900"/>
            </a:lvl1pPr>
            <a:lvl2pPr>
              <a:defRPr sz="5400"/>
            </a:lvl2pPr>
            <a:lvl3pPr>
              <a:defRPr sz="4900"/>
            </a:lvl3pPr>
            <a:lvl4pPr>
              <a:defRPr sz="45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5BE98BF-FF44-42A3-9316-F537C4357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152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14F76-C1E7-4F5D-BE97-D3D2179BE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71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586" y="1120140"/>
            <a:ext cx="14041755" cy="959704"/>
          </a:xfrm>
        </p:spPr>
        <p:txBody>
          <a:bodyPr lIns="102862" rIns="102862" bIns="0" anchor="b">
            <a:sp3d prstMaterial="softEdge"/>
          </a:bodyPr>
          <a:lstStyle>
            <a:lvl1pPr algn="ctr">
              <a:buNone/>
              <a:defRPr sz="4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0586" y="3366254"/>
            <a:ext cx="14041755" cy="728091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7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586" y="2143971"/>
            <a:ext cx="14041755" cy="974522"/>
          </a:xfrm>
        </p:spPr>
        <p:txBody>
          <a:bodyPr lIns="102862" rIns="102862"/>
          <a:lstStyle>
            <a:lvl1pPr marL="0" indent="0" algn="ctr">
              <a:buNone/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45EFE3B-5A8F-46E2-BA20-0D9172CC2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3068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08DF853-912C-4BA6-8156-3FDFF8C47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626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7121" y="504649"/>
            <a:ext cx="5265658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147" y="504649"/>
            <a:ext cx="15406925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E5632B6-3650-46C4-AB49-3A29EED68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4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55220" y="1120140"/>
            <a:ext cx="19892487" cy="100812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55220" y="11481435"/>
            <a:ext cx="4875610" cy="84010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96000" y="11481435"/>
            <a:ext cx="7410926" cy="84010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6772096" y="11481435"/>
            <a:ext cx="4875610" cy="84010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484C595-B1BF-4E9F-98A1-C2887F7D9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2851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220" y="3914658"/>
            <a:ext cx="19892487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440" y="7140893"/>
            <a:ext cx="16382047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28620" indent="0" algn="ctr">
              <a:buNone/>
              <a:defRPr/>
            </a:lvl2pPr>
            <a:lvl3pPr marL="2057239" indent="0" algn="ctr">
              <a:buNone/>
              <a:defRPr/>
            </a:lvl3pPr>
            <a:lvl4pPr marL="3085858" indent="0" algn="ctr">
              <a:buNone/>
              <a:defRPr/>
            </a:lvl4pPr>
            <a:lvl5pPr marL="4114478" indent="0" algn="ctr">
              <a:buNone/>
              <a:defRPr/>
            </a:lvl5pPr>
            <a:lvl6pPr marL="5143098" indent="0" algn="ctr">
              <a:buNone/>
              <a:defRPr/>
            </a:lvl6pPr>
            <a:lvl7pPr marL="6171717" indent="0" algn="ctr">
              <a:buNone/>
              <a:defRPr/>
            </a:lvl7pPr>
            <a:lvl8pPr marL="7200337" indent="0" algn="ctr">
              <a:buNone/>
              <a:defRPr/>
            </a:lvl8pPr>
            <a:lvl9pPr marL="82289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BF1E-0595-44BD-A958-D4875A6D4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95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8638-14EC-4FAA-B9E8-7FAD2EE1D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13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69" y="8097680"/>
            <a:ext cx="19892487" cy="2502813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69" y="5341087"/>
            <a:ext cx="19892487" cy="2756593"/>
          </a:xfrm>
        </p:spPr>
        <p:txBody>
          <a:bodyPr anchor="b"/>
          <a:lstStyle>
            <a:lvl1pPr marL="0" indent="0">
              <a:buNone/>
              <a:defRPr sz="4500"/>
            </a:lvl1pPr>
            <a:lvl2pPr marL="1028620" indent="0">
              <a:buNone/>
              <a:defRPr sz="4000"/>
            </a:lvl2pPr>
            <a:lvl3pPr marL="2057239" indent="0">
              <a:buNone/>
              <a:defRPr sz="3600"/>
            </a:lvl3pPr>
            <a:lvl4pPr marL="3085858" indent="0">
              <a:buNone/>
              <a:defRPr sz="3200"/>
            </a:lvl4pPr>
            <a:lvl5pPr marL="4114478" indent="0">
              <a:buNone/>
              <a:defRPr sz="3200"/>
            </a:lvl5pPr>
            <a:lvl6pPr marL="5143098" indent="0">
              <a:buNone/>
              <a:defRPr sz="3200"/>
            </a:lvl6pPr>
            <a:lvl7pPr marL="6171717" indent="0">
              <a:buNone/>
              <a:defRPr sz="3200"/>
            </a:lvl7pPr>
            <a:lvl8pPr marL="7200337" indent="0">
              <a:buNone/>
              <a:defRPr sz="3200"/>
            </a:lvl8pPr>
            <a:lvl9pPr marL="8228957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A5F7-1775-496A-83D6-120188AAA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373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146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6487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0AD9-B522-4ED4-9C4E-45BA76A24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96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2820771"/>
            <a:ext cx="10340357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146" y="3996334"/>
            <a:ext cx="10340357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8362" y="2820771"/>
            <a:ext cx="10344418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3996334"/>
            <a:ext cx="10344418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58BD-A4E5-456D-B339-F91ECD4BF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616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F791-8DFB-4A0E-907B-397ACFB27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1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69" y="8097680"/>
            <a:ext cx="19892487" cy="2502813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69" y="5341087"/>
            <a:ext cx="19892487" cy="2756593"/>
          </a:xfrm>
        </p:spPr>
        <p:txBody>
          <a:bodyPr anchor="b"/>
          <a:lstStyle>
            <a:lvl1pPr marL="0" indent="0">
              <a:buNone/>
              <a:defRPr sz="4500"/>
            </a:lvl1pPr>
            <a:lvl2pPr marL="1028620" indent="0">
              <a:buNone/>
              <a:defRPr sz="4000"/>
            </a:lvl2pPr>
            <a:lvl3pPr marL="2057239" indent="0">
              <a:buNone/>
              <a:defRPr sz="3600"/>
            </a:lvl3pPr>
            <a:lvl4pPr marL="3085858" indent="0">
              <a:buNone/>
              <a:defRPr sz="3200"/>
            </a:lvl4pPr>
            <a:lvl5pPr marL="4114478" indent="0">
              <a:buNone/>
              <a:defRPr sz="3200"/>
            </a:lvl5pPr>
            <a:lvl6pPr marL="5143098" indent="0">
              <a:buNone/>
              <a:defRPr sz="3200"/>
            </a:lvl6pPr>
            <a:lvl7pPr marL="6171717" indent="0">
              <a:buNone/>
              <a:defRPr sz="3200"/>
            </a:lvl7pPr>
            <a:lvl8pPr marL="7200337" indent="0">
              <a:buNone/>
              <a:defRPr sz="3200"/>
            </a:lvl8pPr>
            <a:lvl9pPr marL="8228957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F5CFB-2F8B-4DDD-82E7-250976F2E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53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D8DB1-73E7-4F31-B4FE-70AFF294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70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8" y="501729"/>
            <a:ext cx="7699401" cy="21352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894" y="501731"/>
            <a:ext cx="13082885" cy="10755095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8" y="2636997"/>
            <a:ext cx="7699401" cy="8619829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D34D0-FAE9-465F-8B03-9465105B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72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7" y="8821103"/>
            <a:ext cx="14041755" cy="1041381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137" y="1125974"/>
            <a:ext cx="14041755" cy="7560945"/>
          </a:xfrm>
        </p:spPr>
        <p:txBody>
          <a:bodyPr/>
          <a:lstStyle>
            <a:lvl1pPr marL="0" indent="0">
              <a:buNone/>
              <a:defRPr sz="7200"/>
            </a:lvl1pPr>
            <a:lvl2pPr marL="1028620" indent="0">
              <a:buNone/>
              <a:defRPr sz="6300"/>
            </a:lvl2pPr>
            <a:lvl3pPr marL="2057239" indent="0">
              <a:buNone/>
              <a:defRPr sz="5400"/>
            </a:lvl3pPr>
            <a:lvl4pPr marL="3085858" indent="0">
              <a:buNone/>
              <a:defRPr sz="4500"/>
            </a:lvl4pPr>
            <a:lvl5pPr marL="4114478" indent="0">
              <a:buNone/>
              <a:defRPr sz="4500"/>
            </a:lvl5pPr>
            <a:lvl6pPr marL="5143098" indent="0">
              <a:buNone/>
              <a:defRPr sz="4500"/>
            </a:lvl6pPr>
            <a:lvl7pPr marL="6171717" indent="0">
              <a:buNone/>
              <a:defRPr sz="4500"/>
            </a:lvl7pPr>
            <a:lvl8pPr marL="7200337" indent="0">
              <a:buNone/>
              <a:defRPr sz="4500"/>
            </a:lvl8pPr>
            <a:lvl9pPr marL="8228957" indent="0">
              <a:buNone/>
              <a:defRPr sz="4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7" y="9862483"/>
            <a:ext cx="14041755" cy="1478934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B6059-FC95-4561-983F-0DC0222FA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05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EE476-44CC-45FB-856B-FA9AF60B4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338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7121" y="504649"/>
            <a:ext cx="5265658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147" y="504649"/>
            <a:ext cx="15406925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A1C8-24D4-43A5-9D6F-1A615E513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882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220" y="3914658"/>
            <a:ext cx="19892487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440" y="7140893"/>
            <a:ext cx="16382047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28620" indent="0" algn="ctr">
              <a:buNone/>
              <a:defRPr/>
            </a:lvl2pPr>
            <a:lvl3pPr marL="2057239" indent="0" algn="ctr">
              <a:buNone/>
              <a:defRPr/>
            </a:lvl3pPr>
            <a:lvl4pPr marL="3085858" indent="0" algn="ctr">
              <a:buNone/>
              <a:defRPr/>
            </a:lvl4pPr>
            <a:lvl5pPr marL="4114478" indent="0" algn="ctr">
              <a:buNone/>
              <a:defRPr/>
            </a:lvl5pPr>
            <a:lvl6pPr marL="5143098" indent="0" algn="ctr">
              <a:buNone/>
              <a:defRPr/>
            </a:lvl6pPr>
            <a:lvl7pPr marL="6171717" indent="0" algn="ctr">
              <a:buNone/>
              <a:defRPr/>
            </a:lvl7pPr>
            <a:lvl8pPr marL="7200337" indent="0" algn="ctr">
              <a:buNone/>
              <a:defRPr/>
            </a:lvl8pPr>
            <a:lvl9pPr marL="82289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FF88-14C4-4BF7-9296-8E26F2ED2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823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4551-9B73-4676-BB3D-4B7BBFD42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478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69" y="8097680"/>
            <a:ext cx="19892487" cy="2502813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69" y="5341087"/>
            <a:ext cx="19892487" cy="2756593"/>
          </a:xfrm>
        </p:spPr>
        <p:txBody>
          <a:bodyPr anchor="b"/>
          <a:lstStyle>
            <a:lvl1pPr marL="0" indent="0">
              <a:buNone/>
              <a:defRPr sz="4500"/>
            </a:lvl1pPr>
            <a:lvl2pPr marL="1028620" indent="0">
              <a:buNone/>
              <a:defRPr sz="4000"/>
            </a:lvl2pPr>
            <a:lvl3pPr marL="2057239" indent="0">
              <a:buNone/>
              <a:defRPr sz="3600"/>
            </a:lvl3pPr>
            <a:lvl4pPr marL="3085858" indent="0">
              <a:buNone/>
              <a:defRPr sz="3200"/>
            </a:lvl4pPr>
            <a:lvl5pPr marL="4114478" indent="0">
              <a:buNone/>
              <a:defRPr sz="3200"/>
            </a:lvl5pPr>
            <a:lvl6pPr marL="5143098" indent="0">
              <a:buNone/>
              <a:defRPr sz="3200"/>
            </a:lvl6pPr>
            <a:lvl7pPr marL="6171717" indent="0">
              <a:buNone/>
              <a:defRPr sz="3200"/>
            </a:lvl7pPr>
            <a:lvl8pPr marL="7200337" indent="0">
              <a:buNone/>
              <a:defRPr sz="3200"/>
            </a:lvl8pPr>
            <a:lvl9pPr marL="8228957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5717-5D16-4A2C-A3FB-E669362C9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699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146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6487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CAF77-43BF-4D37-A760-81537A29D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421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2820771"/>
            <a:ext cx="10340357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146" y="3996334"/>
            <a:ext cx="10340357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8362" y="2820771"/>
            <a:ext cx="10344418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3996334"/>
            <a:ext cx="10344418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CA3B6-7AB1-4B0D-9053-95816201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146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6487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36BD-9B98-4457-A107-D9872AA14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366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02A37-96A7-4B1D-B1D0-4E176D43F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970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5515-5F93-4C47-A0B5-A960B99C9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525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8" y="501729"/>
            <a:ext cx="7699401" cy="21352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894" y="501731"/>
            <a:ext cx="13082885" cy="10755095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8" y="2636997"/>
            <a:ext cx="7699401" cy="8619829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D0EB-C1AA-4F3F-B084-AC03DC360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57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7" y="8821103"/>
            <a:ext cx="14041755" cy="1041381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137" y="1125974"/>
            <a:ext cx="14041755" cy="7560945"/>
          </a:xfrm>
        </p:spPr>
        <p:txBody>
          <a:bodyPr/>
          <a:lstStyle>
            <a:lvl1pPr marL="0" indent="0">
              <a:buNone/>
              <a:defRPr sz="7200"/>
            </a:lvl1pPr>
            <a:lvl2pPr marL="1028620" indent="0">
              <a:buNone/>
              <a:defRPr sz="6300"/>
            </a:lvl2pPr>
            <a:lvl3pPr marL="2057239" indent="0">
              <a:buNone/>
              <a:defRPr sz="5400"/>
            </a:lvl3pPr>
            <a:lvl4pPr marL="3085858" indent="0">
              <a:buNone/>
              <a:defRPr sz="4500"/>
            </a:lvl4pPr>
            <a:lvl5pPr marL="4114478" indent="0">
              <a:buNone/>
              <a:defRPr sz="4500"/>
            </a:lvl5pPr>
            <a:lvl6pPr marL="5143098" indent="0">
              <a:buNone/>
              <a:defRPr sz="4500"/>
            </a:lvl6pPr>
            <a:lvl7pPr marL="6171717" indent="0">
              <a:buNone/>
              <a:defRPr sz="4500"/>
            </a:lvl7pPr>
            <a:lvl8pPr marL="7200337" indent="0">
              <a:buNone/>
              <a:defRPr sz="4500"/>
            </a:lvl8pPr>
            <a:lvl9pPr marL="8228957" indent="0">
              <a:buNone/>
              <a:defRPr sz="4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7" y="9862483"/>
            <a:ext cx="14041755" cy="1478934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28655-C2F5-4887-BE6F-977C9C17B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488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8A182-AF46-43D3-9C57-EC626E11F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41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7121" y="504649"/>
            <a:ext cx="5265658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147" y="504649"/>
            <a:ext cx="15406925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AD04-DFEF-405C-9D70-CC73BDB86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230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220" y="3914658"/>
            <a:ext cx="19892487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440" y="7140893"/>
            <a:ext cx="16382047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28620" indent="0" algn="ctr">
              <a:buNone/>
              <a:defRPr/>
            </a:lvl2pPr>
            <a:lvl3pPr marL="2057239" indent="0" algn="ctr">
              <a:buNone/>
              <a:defRPr/>
            </a:lvl3pPr>
            <a:lvl4pPr marL="3085858" indent="0" algn="ctr">
              <a:buNone/>
              <a:defRPr/>
            </a:lvl4pPr>
            <a:lvl5pPr marL="4114478" indent="0" algn="ctr">
              <a:buNone/>
              <a:defRPr/>
            </a:lvl5pPr>
            <a:lvl6pPr marL="5143098" indent="0" algn="ctr">
              <a:buNone/>
              <a:defRPr/>
            </a:lvl6pPr>
            <a:lvl7pPr marL="6171717" indent="0" algn="ctr">
              <a:buNone/>
              <a:defRPr/>
            </a:lvl7pPr>
            <a:lvl8pPr marL="7200337" indent="0" algn="ctr">
              <a:buNone/>
              <a:defRPr/>
            </a:lvl8pPr>
            <a:lvl9pPr marL="82289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A1DC9-0B5A-496F-A685-8E2AB681B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294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C8DF-9270-49FF-93F6-4E110B5DA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233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69" y="8097680"/>
            <a:ext cx="19892487" cy="2502813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69" y="5341087"/>
            <a:ext cx="19892487" cy="2756593"/>
          </a:xfrm>
        </p:spPr>
        <p:txBody>
          <a:bodyPr anchor="b"/>
          <a:lstStyle>
            <a:lvl1pPr marL="0" indent="0">
              <a:buNone/>
              <a:defRPr sz="4500"/>
            </a:lvl1pPr>
            <a:lvl2pPr marL="1028620" indent="0">
              <a:buNone/>
              <a:defRPr sz="4000"/>
            </a:lvl2pPr>
            <a:lvl3pPr marL="2057239" indent="0">
              <a:buNone/>
              <a:defRPr sz="3600"/>
            </a:lvl3pPr>
            <a:lvl4pPr marL="3085858" indent="0">
              <a:buNone/>
              <a:defRPr sz="3200"/>
            </a:lvl4pPr>
            <a:lvl5pPr marL="4114478" indent="0">
              <a:buNone/>
              <a:defRPr sz="3200"/>
            </a:lvl5pPr>
            <a:lvl6pPr marL="5143098" indent="0">
              <a:buNone/>
              <a:defRPr sz="3200"/>
            </a:lvl6pPr>
            <a:lvl7pPr marL="6171717" indent="0">
              <a:buNone/>
              <a:defRPr sz="3200"/>
            </a:lvl7pPr>
            <a:lvl8pPr marL="7200337" indent="0">
              <a:buNone/>
              <a:defRPr sz="3200"/>
            </a:lvl8pPr>
            <a:lvl9pPr marL="8228957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B737-B833-4776-AE7D-40C66A2DB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964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146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6487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9E04-A0ED-4804-BE85-5A9FC72B0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1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2820771"/>
            <a:ext cx="10340357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146" y="3996334"/>
            <a:ext cx="10340357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8362" y="2820771"/>
            <a:ext cx="10344418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3996334"/>
            <a:ext cx="10344418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728E-15B8-4936-93C4-11828AA03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23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2820771"/>
            <a:ext cx="10340357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146" y="3996334"/>
            <a:ext cx="10340357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8362" y="2820771"/>
            <a:ext cx="10344418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3996334"/>
            <a:ext cx="10344418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EDDD-EA09-465F-8FA9-AAA9FAEDD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88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713D-6596-443B-B513-99E7B7E2F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22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1EB9D-06E0-4D2E-8334-F3FFD521A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748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8" y="501729"/>
            <a:ext cx="7699401" cy="21352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894" y="501731"/>
            <a:ext cx="13082885" cy="10755095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8" y="2636997"/>
            <a:ext cx="7699401" cy="8619829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E7C2-8CC1-4779-AD06-7A0EC052B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7" y="8821103"/>
            <a:ext cx="14041755" cy="1041381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137" y="1125974"/>
            <a:ext cx="14041755" cy="7560945"/>
          </a:xfrm>
        </p:spPr>
        <p:txBody>
          <a:bodyPr/>
          <a:lstStyle>
            <a:lvl1pPr marL="0" indent="0">
              <a:buNone/>
              <a:defRPr sz="7200"/>
            </a:lvl1pPr>
            <a:lvl2pPr marL="1028620" indent="0">
              <a:buNone/>
              <a:defRPr sz="6300"/>
            </a:lvl2pPr>
            <a:lvl3pPr marL="2057239" indent="0">
              <a:buNone/>
              <a:defRPr sz="5400"/>
            </a:lvl3pPr>
            <a:lvl4pPr marL="3085858" indent="0">
              <a:buNone/>
              <a:defRPr sz="4500"/>
            </a:lvl4pPr>
            <a:lvl5pPr marL="4114478" indent="0">
              <a:buNone/>
              <a:defRPr sz="4500"/>
            </a:lvl5pPr>
            <a:lvl6pPr marL="5143098" indent="0">
              <a:buNone/>
              <a:defRPr sz="4500"/>
            </a:lvl6pPr>
            <a:lvl7pPr marL="6171717" indent="0">
              <a:buNone/>
              <a:defRPr sz="4500"/>
            </a:lvl7pPr>
            <a:lvl8pPr marL="7200337" indent="0">
              <a:buNone/>
              <a:defRPr sz="4500"/>
            </a:lvl8pPr>
            <a:lvl9pPr marL="8228957" indent="0">
              <a:buNone/>
              <a:defRPr sz="4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7" y="9862483"/>
            <a:ext cx="14041755" cy="1478934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CF1E-49D2-43D4-A92B-E973AE086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831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6F09-1F3D-4798-9BAA-03383523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972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7121" y="504649"/>
            <a:ext cx="5265658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147" y="504649"/>
            <a:ext cx="15406925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C5A08-6FF2-4E1A-82E4-30B87047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978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220" y="3914658"/>
            <a:ext cx="19892487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440" y="7140893"/>
            <a:ext cx="16382047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28620" indent="0" algn="ctr">
              <a:buNone/>
              <a:defRPr/>
            </a:lvl2pPr>
            <a:lvl3pPr marL="2057239" indent="0" algn="ctr">
              <a:buNone/>
              <a:defRPr/>
            </a:lvl3pPr>
            <a:lvl4pPr marL="3085858" indent="0" algn="ctr">
              <a:buNone/>
              <a:defRPr/>
            </a:lvl4pPr>
            <a:lvl5pPr marL="4114478" indent="0" algn="ctr">
              <a:buNone/>
              <a:defRPr/>
            </a:lvl5pPr>
            <a:lvl6pPr marL="5143098" indent="0" algn="ctr">
              <a:buNone/>
              <a:defRPr/>
            </a:lvl6pPr>
            <a:lvl7pPr marL="6171717" indent="0" algn="ctr">
              <a:buNone/>
              <a:defRPr/>
            </a:lvl7pPr>
            <a:lvl8pPr marL="7200337" indent="0" algn="ctr">
              <a:buNone/>
              <a:defRPr/>
            </a:lvl8pPr>
            <a:lvl9pPr marL="82289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4DDE-CC83-4037-BD0C-A2B092D86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03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FD31-4A5B-4D9F-9371-730328B37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857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69" y="8097680"/>
            <a:ext cx="19892487" cy="2502813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69" y="5341087"/>
            <a:ext cx="19892487" cy="2756593"/>
          </a:xfrm>
        </p:spPr>
        <p:txBody>
          <a:bodyPr anchor="b"/>
          <a:lstStyle>
            <a:lvl1pPr marL="0" indent="0">
              <a:buNone/>
              <a:defRPr sz="4500"/>
            </a:lvl1pPr>
            <a:lvl2pPr marL="1028620" indent="0">
              <a:buNone/>
              <a:defRPr sz="4000"/>
            </a:lvl2pPr>
            <a:lvl3pPr marL="2057239" indent="0">
              <a:buNone/>
              <a:defRPr sz="3600"/>
            </a:lvl3pPr>
            <a:lvl4pPr marL="3085858" indent="0">
              <a:buNone/>
              <a:defRPr sz="3200"/>
            </a:lvl4pPr>
            <a:lvl5pPr marL="4114478" indent="0">
              <a:buNone/>
              <a:defRPr sz="3200"/>
            </a:lvl5pPr>
            <a:lvl6pPr marL="5143098" indent="0">
              <a:buNone/>
              <a:defRPr sz="3200"/>
            </a:lvl6pPr>
            <a:lvl7pPr marL="6171717" indent="0">
              <a:buNone/>
              <a:defRPr sz="3200"/>
            </a:lvl7pPr>
            <a:lvl8pPr marL="7200337" indent="0">
              <a:buNone/>
              <a:defRPr sz="3200"/>
            </a:lvl8pPr>
            <a:lvl9pPr marL="8228957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4ACEC-C392-47F2-B3CC-9474C5715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7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08396-34F6-449C-873C-BEAD7C936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353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146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6487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EE61-D2A1-422E-A8D8-05B484567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788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2820771"/>
            <a:ext cx="10340357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146" y="3996334"/>
            <a:ext cx="10340357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8362" y="2820771"/>
            <a:ext cx="10344418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3996334"/>
            <a:ext cx="10344418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E3FEF-2259-479E-80BB-EE76E06D8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812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EB28-01A7-4826-A683-3F78CA93C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43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86428-ACA9-47E4-B48C-2CF2E80FB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606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8" y="501729"/>
            <a:ext cx="7699401" cy="21352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894" y="501731"/>
            <a:ext cx="13082885" cy="10755095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8" y="2636997"/>
            <a:ext cx="7699401" cy="8619829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AFD2E-E542-485A-BE04-B26C24E88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008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7" y="8821103"/>
            <a:ext cx="14041755" cy="1041381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137" y="1125974"/>
            <a:ext cx="14041755" cy="7560945"/>
          </a:xfrm>
        </p:spPr>
        <p:txBody>
          <a:bodyPr/>
          <a:lstStyle>
            <a:lvl1pPr marL="0" indent="0">
              <a:buNone/>
              <a:defRPr sz="7200"/>
            </a:lvl1pPr>
            <a:lvl2pPr marL="1028620" indent="0">
              <a:buNone/>
              <a:defRPr sz="6300"/>
            </a:lvl2pPr>
            <a:lvl3pPr marL="2057239" indent="0">
              <a:buNone/>
              <a:defRPr sz="5400"/>
            </a:lvl3pPr>
            <a:lvl4pPr marL="3085858" indent="0">
              <a:buNone/>
              <a:defRPr sz="4500"/>
            </a:lvl4pPr>
            <a:lvl5pPr marL="4114478" indent="0">
              <a:buNone/>
              <a:defRPr sz="4500"/>
            </a:lvl5pPr>
            <a:lvl6pPr marL="5143098" indent="0">
              <a:buNone/>
              <a:defRPr sz="4500"/>
            </a:lvl6pPr>
            <a:lvl7pPr marL="6171717" indent="0">
              <a:buNone/>
              <a:defRPr sz="4500"/>
            </a:lvl7pPr>
            <a:lvl8pPr marL="7200337" indent="0">
              <a:buNone/>
              <a:defRPr sz="4500"/>
            </a:lvl8pPr>
            <a:lvl9pPr marL="8228957" indent="0">
              <a:buNone/>
              <a:defRPr sz="4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7" y="9862483"/>
            <a:ext cx="14041755" cy="1478934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DB8E-7F86-496C-9CD9-AE2C43A3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50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81D5B-D09F-45A2-9D7D-8B26E1611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520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7121" y="504649"/>
            <a:ext cx="5265658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147" y="504649"/>
            <a:ext cx="15406925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E2179-CDDE-4520-8FBA-7FB544085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226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220" y="3914658"/>
            <a:ext cx="19892487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440" y="7140893"/>
            <a:ext cx="16382047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28620" indent="0" algn="ctr">
              <a:buNone/>
              <a:defRPr/>
            </a:lvl2pPr>
            <a:lvl3pPr marL="2057239" indent="0" algn="ctr">
              <a:buNone/>
              <a:defRPr/>
            </a:lvl3pPr>
            <a:lvl4pPr marL="3085858" indent="0" algn="ctr">
              <a:buNone/>
              <a:defRPr/>
            </a:lvl4pPr>
            <a:lvl5pPr marL="4114478" indent="0" algn="ctr">
              <a:buNone/>
              <a:defRPr/>
            </a:lvl5pPr>
            <a:lvl6pPr marL="5143098" indent="0" algn="ctr">
              <a:buNone/>
              <a:defRPr/>
            </a:lvl6pPr>
            <a:lvl7pPr marL="6171717" indent="0" algn="ctr">
              <a:buNone/>
              <a:defRPr/>
            </a:lvl7pPr>
            <a:lvl8pPr marL="7200337" indent="0" algn="ctr">
              <a:buNone/>
              <a:defRPr/>
            </a:lvl8pPr>
            <a:lvl9pPr marL="82289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B194-841B-463F-87C0-2131680B9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448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95D5-363A-4B87-B039-7EF521444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8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B764-6F6C-4645-92BF-4654F9D778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1242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69" y="8097680"/>
            <a:ext cx="19892487" cy="2502813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69" y="5341087"/>
            <a:ext cx="19892487" cy="2756593"/>
          </a:xfrm>
        </p:spPr>
        <p:txBody>
          <a:bodyPr anchor="b"/>
          <a:lstStyle>
            <a:lvl1pPr marL="0" indent="0">
              <a:buNone/>
              <a:defRPr sz="4500"/>
            </a:lvl1pPr>
            <a:lvl2pPr marL="1028620" indent="0">
              <a:buNone/>
              <a:defRPr sz="4000"/>
            </a:lvl2pPr>
            <a:lvl3pPr marL="2057239" indent="0">
              <a:buNone/>
              <a:defRPr sz="3600"/>
            </a:lvl3pPr>
            <a:lvl4pPr marL="3085858" indent="0">
              <a:buNone/>
              <a:defRPr sz="3200"/>
            </a:lvl4pPr>
            <a:lvl5pPr marL="4114478" indent="0">
              <a:buNone/>
              <a:defRPr sz="3200"/>
            </a:lvl5pPr>
            <a:lvl6pPr marL="5143098" indent="0">
              <a:buNone/>
              <a:defRPr sz="3200"/>
            </a:lvl6pPr>
            <a:lvl7pPr marL="6171717" indent="0">
              <a:buNone/>
              <a:defRPr sz="3200"/>
            </a:lvl7pPr>
            <a:lvl8pPr marL="7200337" indent="0">
              <a:buNone/>
              <a:defRPr sz="3200"/>
            </a:lvl8pPr>
            <a:lvl9pPr marL="8228957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409C-F244-495B-8357-AFCC8DE69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278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146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6487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69568-1D90-4BF2-9671-46F4A3E0E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18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2820771"/>
            <a:ext cx="10340357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146" y="3996334"/>
            <a:ext cx="10340357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8362" y="2820771"/>
            <a:ext cx="10344418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3996334"/>
            <a:ext cx="10344418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60B8-896E-4440-BC8B-6D85A5BBA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71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C557-F76D-49F1-9210-7A3C2D12D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004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F5C78-CC8E-4657-82C6-8773808BD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748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8" y="501729"/>
            <a:ext cx="7699401" cy="21352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894" y="501731"/>
            <a:ext cx="13082885" cy="10755095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8" y="2636997"/>
            <a:ext cx="7699401" cy="8619829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5778-1111-4107-833E-3D3E8C115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295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7" y="8821103"/>
            <a:ext cx="14041755" cy="1041381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137" y="1125974"/>
            <a:ext cx="14041755" cy="7560945"/>
          </a:xfrm>
        </p:spPr>
        <p:txBody>
          <a:bodyPr/>
          <a:lstStyle>
            <a:lvl1pPr marL="0" indent="0">
              <a:buNone/>
              <a:defRPr sz="7200"/>
            </a:lvl1pPr>
            <a:lvl2pPr marL="1028620" indent="0">
              <a:buNone/>
              <a:defRPr sz="6300"/>
            </a:lvl2pPr>
            <a:lvl3pPr marL="2057239" indent="0">
              <a:buNone/>
              <a:defRPr sz="5400"/>
            </a:lvl3pPr>
            <a:lvl4pPr marL="3085858" indent="0">
              <a:buNone/>
              <a:defRPr sz="4500"/>
            </a:lvl4pPr>
            <a:lvl5pPr marL="4114478" indent="0">
              <a:buNone/>
              <a:defRPr sz="4500"/>
            </a:lvl5pPr>
            <a:lvl6pPr marL="5143098" indent="0">
              <a:buNone/>
              <a:defRPr sz="4500"/>
            </a:lvl6pPr>
            <a:lvl7pPr marL="6171717" indent="0">
              <a:buNone/>
              <a:defRPr sz="4500"/>
            </a:lvl7pPr>
            <a:lvl8pPr marL="7200337" indent="0">
              <a:buNone/>
              <a:defRPr sz="4500"/>
            </a:lvl8pPr>
            <a:lvl9pPr marL="8228957" indent="0">
              <a:buNone/>
              <a:defRPr sz="4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7" y="9862483"/>
            <a:ext cx="14041755" cy="1478934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700B-74EF-458F-8B71-4A6404D58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025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268E-E1BF-48DD-81B1-24654C582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7489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7121" y="504649"/>
            <a:ext cx="5265658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147" y="504649"/>
            <a:ext cx="15406925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8E14-239C-47B2-8076-7C3DF4321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183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5220" y="3914658"/>
            <a:ext cx="19892487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440" y="7140893"/>
            <a:ext cx="16382047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28620" indent="0" algn="ctr">
              <a:buNone/>
              <a:defRPr/>
            </a:lvl2pPr>
            <a:lvl3pPr marL="2057239" indent="0" algn="ctr">
              <a:buNone/>
              <a:defRPr/>
            </a:lvl3pPr>
            <a:lvl4pPr marL="3085858" indent="0" algn="ctr">
              <a:buNone/>
              <a:defRPr/>
            </a:lvl4pPr>
            <a:lvl5pPr marL="4114478" indent="0" algn="ctr">
              <a:buNone/>
              <a:defRPr/>
            </a:lvl5pPr>
            <a:lvl6pPr marL="5143098" indent="0" algn="ctr">
              <a:buNone/>
              <a:defRPr/>
            </a:lvl6pPr>
            <a:lvl7pPr marL="6171717" indent="0" algn="ctr">
              <a:buNone/>
              <a:defRPr/>
            </a:lvl7pPr>
            <a:lvl8pPr marL="7200337" indent="0" algn="ctr">
              <a:buNone/>
              <a:defRPr/>
            </a:lvl8pPr>
            <a:lvl9pPr marL="82289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379F1-F766-41E1-B8EF-98D6FDBDC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9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8" y="501729"/>
            <a:ext cx="7699401" cy="21352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894" y="501731"/>
            <a:ext cx="13082885" cy="10755095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8" y="2636997"/>
            <a:ext cx="7699401" cy="8619829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F9FB3-636F-489C-9291-17EF0D612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357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41F5-FA15-4757-A578-74F689822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569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669" y="8097680"/>
            <a:ext cx="19892487" cy="2502813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669" y="5341087"/>
            <a:ext cx="19892487" cy="2756593"/>
          </a:xfrm>
        </p:spPr>
        <p:txBody>
          <a:bodyPr anchor="b"/>
          <a:lstStyle>
            <a:lvl1pPr marL="0" indent="0">
              <a:buNone/>
              <a:defRPr sz="4500"/>
            </a:lvl1pPr>
            <a:lvl2pPr marL="1028620" indent="0">
              <a:buNone/>
              <a:defRPr sz="4000"/>
            </a:lvl2pPr>
            <a:lvl3pPr marL="2057239" indent="0">
              <a:buNone/>
              <a:defRPr sz="3600"/>
            </a:lvl3pPr>
            <a:lvl4pPr marL="3085858" indent="0">
              <a:buNone/>
              <a:defRPr sz="3200"/>
            </a:lvl4pPr>
            <a:lvl5pPr marL="4114478" indent="0">
              <a:buNone/>
              <a:defRPr sz="3200"/>
            </a:lvl5pPr>
            <a:lvl6pPr marL="5143098" indent="0">
              <a:buNone/>
              <a:defRPr sz="3200"/>
            </a:lvl6pPr>
            <a:lvl7pPr marL="6171717" indent="0">
              <a:buNone/>
              <a:defRPr sz="3200"/>
            </a:lvl7pPr>
            <a:lvl8pPr marL="7200337" indent="0">
              <a:buNone/>
              <a:defRPr sz="3200"/>
            </a:lvl8pPr>
            <a:lvl9pPr marL="8228957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21796-A8D1-4BEC-BA4F-3709776C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20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146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6487" y="2940368"/>
            <a:ext cx="10336292" cy="8316457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4274-151D-485E-A51E-FA254888F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019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146" y="2820771"/>
            <a:ext cx="10340357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146" y="3996334"/>
            <a:ext cx="10340357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8362" y="2820771"/>
            <a:ext cx="10344418" cy="1175563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620" indent="0">
              <a:buNone/>
              <a:defRPr sz="4500" b="1"/>
            </a:lvl2pPr>
            <a:lvl3pPr marL="2057239" indent="0">
              <a:buNone/>
              <a:defRPr sz="4000" b="1"/>
            </a:lvl3pPr>
            <a:lvl4pPr marL="3085858" indent="0">
              <a:buNone/>
              <a:defRPr sz="3600" b="1"/>
            </a:lvl4pPr>
            <a:lvl5pPr marL="4114478" indent="0">
              <a:buNone/>
              <a:defRPr sz="3600" b="1"/>
            </a:lvl5pPr>
            <a:lvl6pPr marL="5143098" indent="0">
              <a:buNone/>
              <a:defRPr sz="3600" b="1"/>
            </a:lvl6pPr>
            <a:lvl7pPr marL="6171717" indent="0">
              <a:buNone/>
              <a:defRPr sz="3600" b="1"/>
            </a:lvl7pPr>
            <a:lvl8pPr marL="7200337" indent="0">
              <a:buNone/>
              <a:defRPr sz="3600" b="1"/>
            </a:lvl8pPr>
            <a:lvl9pPr marL="8228957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8362" y="3996334"/>
            <a:ext cx="10344418" cy="7260491"/>
          </a:xfrm>
        </p:spPr>
        <p:txBody>
          <a:bodyPr/>
          <a:lstStyle>
            <a:lvl1pPr>
              <a:defRPr sz="5400"/>
            </a:lvl1pPr>
            <a:lvl2pPr>
              <a:defRPr sz="45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025BA-5B65-4E4D-A84E-B94858F96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525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CE4C7-6E32-430E-8E72-F7DE26CA8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181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E55A7-A7C9-48F8-9AAB-681B473BD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5844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148" y="501729"/>
            <a:ext cx="7699401" cy="21352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894" y="501731"/>
            <a:ext cx="13082885" cy="10755095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148" y="2636997"/>
            <a:ext cx="7699401" cy="8619829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393B-F3F4-4E1F-8448-0A33AD923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452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7" y="8821103"/>
            <a:ext cx="14041755" cy="1041381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137" y="1125974"/>
            <a:ext cx="14041755" cy="7560945"/>
          </a:xfrm>
        </p:spPr>
        <p:txBody>
          <a:bodyPr/>
          <a:lstStyle>
            <a:lvl1pPr marL="0" indent="0">
              <a:buNone/>
              <a:defRPr sz="7200"/>
            </a:lvl1pPr>
            <a:lvl2pPr marL="1028620" indent="0">
              <a:buNone/>
              <a:defRPr sz="6300"/>
            </a:lvl2pPr>
            <a:lvl3pPr marL="2057239" indent="0">
              <a:buNone/>
              <a:defRPr sz="5400"/>
            </a:lvl3pPr>
            <a:lvl4pPr marL="3085858" indent="0">
              <a:buNone/>
              <a:defRPr sz="4500"/>
            </a:lvl4pPr>
            <a:lvl5pPr marL="4114478" indent="0">
              <a:buNone/>
              <a:defRPr sz="4500"/>
            </a:lvl5pPr>
            <a:lvl6pPr marL="5143098" indent="0">
              <a:buNone/>
              <a:defRPr sz="4500"/>
            </a:lvl6pPr>
            <a:lvl7pPr marL="6171717" indent="0">
              <a:buNone/>
              <a:defRPr sz="4500"/>
            </a:lvl7pPr>
            <a:lvl8pPr marL="7200337" indent="0">
              <a:buNone/>
              <a:defRPr sz="4500"/>
            </a:lvl8pPr>
            <a:lvl9pPr marL="8228957" indent="0">
              <a:buNone/>
              <a:defRPr sz="4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7" y="9862483"/>
            <a:ext cx="14041755" cy="1478934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E834F-0457-44E2-A126-53C45B3F2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370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4C578-E3F8-4F21-AC2C-E1D9E8587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0288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7121" y="504649"/>
            <a:ext cx="5265658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147" y="504649"/>
            <a:ext cx="15406925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31DA3-56B3-4D5D-BC6C-1A9FB3FD4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3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7" y="8821103"/>
            <a:ext cx="14041755" cy="1041381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137" y="1125974"/>
            <a:ext cx="14041755" cy="7560945"/>
          </a:xfrm>
        </p:spPr>
        <p:txBody>
          <a:bodyPr/>
          <a:lstStyle>
            <a:lvl1pPr marL="0" indent="0">
              <a:buNone/>
              <a:defRPr sz="7200"/>
            </a:lvl1pPr>
            <a:lvl2pPr marL="1028620" indent="0">
              <a:buNone/>
              <a:defRPr sz="6300"/>
            </a:lvl2pPr>
            <a:lvl3pPr marL="2057239" indent="0">
              <a:buNone/>
              <a:defRPr sz="5400"/>
            </a:lvl3pPr>
            <a:lvl4pPr marL="3085858" indent="0">
              <a:buNone/>
              <a:defRPr sz="4500"/>
            </a:lvl4pPr>
            <a:lvl5pPr marL="4114478" indent="0">
              <a:buNone/>
              <a:defRPr sz="4500"/>
            </a:lvl5pPr>
            <a:lvl6pPr marL="5143098" indent="0">
              <a:buNone/>
              <a:defRPr sz="4500"/>
            </a:lvl6pPr>
            <a:lvl7pPr marL="6171717" indent="0">
              <a:buNone/>
              <a:defRPr sz="4500"/>
            </a:lvl7pPr>
            <a:lvl8pPr marL="7200337" indent="0">
              <a:buNone/>
              <a:defRPr sz="4500"/>
            </a:lvl8pPr>
            <a:lvl9pPr marL="8228957" indent="0">
              <a:buNone/>
              <a:defRPr sz="4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7" y="9862483"/>
            <a:ext cx="14041755" cy="1478934"/>
          </a:xfrm>
        </p:spPr>
        <p:txBody>
          <a:bodyPr/>
          <a:lstStyle>
            <a:lvl1pPr marL="0" indent="0">
              <a:buNone/>
              <a:defRPr sz="3200"/>
            </a:lvl1pPr>
            <a:lvl2pPr marL="1028620" indent="0">
              <a:buNone/>
              <a:defRPr sz="2700"/>
            </a:lvl2pPr>
            <a:lvl3pPr marL="2057239" indent="0">
              <a:buNone/>
              <a:defRPr sz="2200"/>
            </a:lvl3pPr>
            <a:lvl4pPr marL="3085858" indent="0">
              <a:buNone/>
              <a:defRPr sz="2000"/>
            </a:lvl4pPr>
            <a:lvl5pPr marL="4114478" indent="0">
              <a:buNone/>
              <a:defRPr sz="2000"/>
            </a:lvl5pPr>
            <a:lvl6pPr marL="5143098" indent="0">
              <a:buNone/>
              <a:defRPr sz="2000"/>
            </a:lvl6pPr>
            <a:lvl7pPr marL="6171717" indent="0">
              <a:buNone/>
              <a:defRPr sz="2000"/>
            </a:lvl7pPr>
            <a:lvl8pPr marL="7200337" indent="0">
              <a:buNone/>
              <a:defRPr sz="2000"/>
            </a:lvl8pPr>
            <a:lvl9pPr marL="8228957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7FCD-E31C-43C5-83EF-B9856F946D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5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0147" y="504647"/>
            <a:ext cx="2106263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0147" y="2940368"/>
            <a:ext cx="21062633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014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000" y="11475602"/>
            <a:ext cx="7410926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ctr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209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r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31C83B-B977-42E3-BE98-D635E3E43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5pPr>
      <a:lvl6pPr marL="1028620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6pPr>
      <a:lvl7pPr marL="2057239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7pPr>
      <a:lvl8pPr marL="308585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8pPr>
      <a:lvl9pPr marL="411447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9pPr>
    </p:titleStyle>
    <p:bodyStyle>
      <a:lvl1pPr marL="771465" indent="-771465" algn="l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tx1"/>
          </a:solidFill>
          <a:latin typeface="+mn-lt"/>
          <a:ea typeface="+mn-ea"/>
          <a:cs typeface="+mn-cs"/>
        </a:defRPr>
      </a:lvl1pPr>
      <a:lvl2pPr marL="1671507" indent="-642887" algn="l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2pPr>
      <a:lvl3pPr marL="2571549" indent="-514309" algn="l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3600169" indent="-514309" algn="l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4pPr>
      <a:lvl5pPr marL="4628788" indent="-514309" algn="l" rtl="0" eaLnBrk="0" fontAlgn="base" hangingPunct="0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5pPr>
      <a:lvl6pPr marL="565740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668602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771464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874326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2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39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5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7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9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171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33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895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170147" y="504647"/>
            <a:ext cx="21062633" cy="2100263"/>
          </a:xfrm>
          <a:prstGeom prst="rect">
            <a:avLst/>
          </a:prstGeom>
        </p:spPr>
        <p:txBody>
          <a:bodyPr vert="horz" lIns="205724" tIns="102862" rIns="205724" bIns="102862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170147" y="2940369"/>
            <a:ext cx="21062633" cy="865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170147" y="11790642"/>
            <a:ext cx="5460682" cy="670917"/>
          </a:xfrm>
          <a:prstGeom prst="rect">
            <a:avLst/>
          </a:prstGeom>
        </p:spPr>
        <p:txBody>
          <a:bodyPr vert="horz" lIns="205724" tIns="102862" rIns="205724" bIns="102862" anchor="b"/>
          <a:lstStyle>
            <a:lvl1pPr algn="l" eaLnBrk="1" latinLnBrk="0" hangingPunct="1">
              <a:spcBef>
                <a:spcPct val="50000"/>
              </a:spcBef>
              <a:defRPr kumimoji="0" sz="2700">
                <a:solidFill>
                  <a:prstClr val="white">
                    <a:shade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996000" y="11790642"/>
            <a:ext cx="7410926" cy="670917"/>
          </a:xfrm>
          <a:prstGeom prst="rect">
            <a:avLst/>
          </a:prstGeom>
        </p:spPr>
        <p:txBody>
          <a:bodyPr vert="horz" lIns="205724" tIns="102862" rIns="205724" bIns="102862" anchor="b"/>
          <a:lstStyle>
            <a:lvl1pPr algn="ctr" eaLnBrk="1" latinLnBrk="0" hangingPunct="1">
              <a:spcBef>
                <a:spcPct val="50000"/>
              </a:spcBef>
              <a:defRPr kumimoji="0" sz="2700">
                <a:solidFill>
                  <a:prstClr val="white">
                    <a:shade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a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282535" y="11790642"/>
            <a:ext cx="1950244" cy="670917"/>
          </a:xfrm>
          <a:prstGeom prst="rect">
            <a:avLst/>
          </a:prstGeom>
        </p:spPr>
        <p:txBody>
          <a:bodyPr vert="horz" lIns="0" tIns="102862" rIns="0" bIns="102862" anchor="b"/>
          <a:lstStyle>
            <a:lvl1pPr algn="r" eaLnBrk="1" latinLnBrk="0" hangingPunct="1">
              <a:spcBef>
                <a:spcPct val="50000"/>
              </a:spcBef>
              <a:defRPr kumimoji="0" sz="2700">
                <a:solidFill>
                  <a:prstClr val="white">
                    <a:shade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C0F402-372C-4E66-AFF2-A16F2ACA0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3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3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3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3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300" b="1">
          <a:solidFill>
            <a:schemeClr val="tx1"/>
          </a:solidFill>
          <a:latin typeface="Lucida Sans" pitchFamily="34" charset="0"/>
        </a:defRPr>
      </a:lvl5pPr>
      <a:lvl6pPr marL="1028620" algn="ctr" rtl="0" eaLnBrk="1" fontAlgn="base" hangingPunct="1">
        <a:spcBef>
          <a:spcPct val="0"/>
        </a:spcBef>
        <a:spcAft>
          <a:spcPct val="0"/>
        </a:spcAft>
        <a:defRPr sz="9300" b="1">
          <a:solidFill>
            <a:schemeClr val="tx1"/>
          </a:solidFill>
          <a:latin typeface="Lucida Sans" pitchFamily="34" charset="0"/>
        </a:defRPr>
      </a:lvl6pPr>
      <a:lvl7pPr marL="2057239" algn="ctr" rtl="0" eaLnBrk="1" fontAlgn="base" hangingPunct="1">
        <a:spcBef>
          <a:spcPct val="0"/>
        </a:spcBef>
        <a:spcAft>
          <a:spcPct val="0"/>
        </a:spcAft>
        <a:defRPr sz="9300" b="1">
          <a:solidFill>
            <a:schemeClr val="tx1"/>
          </a:solidFill>
          <a:latin typeface="Lucida Sans" pitchFamily="34" charset="0"/>
        </a:defRPr>
      </a:lvl7pPr>
      <a:lvl8pPr marL="3085858" algn="ctr" rtl="0" eaLnBrk="1" fontAlgn="base" hangingPunct="1">
        <a:spcBef>
          <a:spcPct val="0"/>
        </a:spcBef>
        <a:spcAft>
          <a:spcPct val="0"/>
        </a:spcAft>
        <a:defRPr sz="9300" b="1">
          <a:solidFill>
            <a:schemeClr val="tx1"/>
          </a:solidFill>
          <a:latin typeface="Lucida Sans" pitchFamily="34" charset="0"/>
        </a:defRPr>
      </a:lvl8pPr>
      <a:lvl9pPr marL="4114478" algn="ctr" rtl="0" eaLnBrk="1" fontAlgn="base" hangingPunct="1">
        <a:spcBef>
          <a:spcPct val="0"/>
        </a:spcBef>
        <a:spcAft>
          <a:spcPct val="0"/>
        </a:spcAft>
        <a:defRPr sz="9300" b="1">
          <a:solidFill>
            <a:schemeClr val="tx1"/>
          </a:solidFill>
          <a:latin typeface="Lucida Sans" pitchFamily="34" charset="0"/>
        </a:defRPr>
      </a:lvl9pPr>
    </p:titleStyle>
    <p:bodyStyle>
      <a:lvl1pPr marL="1232202" indent="-925044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953664" indent="-635744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50119" indent="-514309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043000" indent="-41073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3475163" indent="-41073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3970471" indent="-411448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4423064" indent="-41144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657" indent="-41144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5328250" indent="-411448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1717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2003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2289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0147" y="504647"/>
            <a:ext cx="2106263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0147" y="2940368"/>
            <a:ext cx="21062633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014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000" y="11475602"/>
            <a:ext cx="7410926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209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2D3173-51FF-422E-AB53-69C6184CA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5pPr>
      <a:lvl6pPr marL="1028620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6pPr>
      <a:lvl7pPr marL="2057239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7pPr>
      <a:lvl8pPr marL="308585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8pPr>
      <a:lvl9pPr marL="411447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9pPr>
    </p:titleStyle>
    <p:bodyStyle>
      <a:lvl1pPr marL="771465" indent="-771465" algn="l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tx1"/>
          </a:solidFill>
          <a:latin typeface="+mn-lt"/>
          <a:ea typeface="+mn-ea"/>
          <a:cs typeface="+mn-cs"/>
        </a:defRPr>
      </a:lvl1pPr>
      <a:lvl2pPr marL="1671507" indent="-642887" algn="l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2pPr>
      <a:lvl3pPr marL="2571549" indent="-514309" algn="l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3600169" indent="-514309" algn="l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4pPr>
      <a:lvl5pPr marL="4628788" indent="-514309" algn="l" rtl="0" eaLnBrk="0" fontAlgn="base" hangingPunct="0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5pPr>
      <a:lvl6pPr marL="565740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668602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771464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874326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2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39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5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7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9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171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33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895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0147" y="504647"/>
            <a:ext cx="2106263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0147" y="2940368"/>
            <a:ext cx="21062633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014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000" y="11475602"/>
            <a:ext cx="7410926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209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3A316C-EC1A-49E8-8095-4F2C5B053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5pPr>
      <a:lvl6pPr marL="1028620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6pPr>
      <a:lvl7pPr marL="2057239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7pPr>
      <a:lvl8pPr marL="308585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8pPr>
      <a:lvl9pPr marL="411447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9pPr>
    </p:titleStyle>
    <p:bodyStyle>
      <a:lvl1pPr marL="771465" indent="-771465" algn="l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tx1"/>
          </a:solidFill>
          <a:latin typeface="+mn-lt"/>
          <a:ea typeface="+mn-ea"/>
          <a:cs typeface="+mn-cs"/>
        </a:defRPr>
      </a:lvl1pPr>
      <a:lvl2pPr marL="1671507" indent="-642887" algn="l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2pPr>
      <a:lvl3pPr marL="2571549" indent="-514309" algn="l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3600169" indent="-514309" algn="l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4pPr>
      <a:lvl5pPr marL="4628788" indent="-514309" algn="l" rtl="0" eaLnBrk="0" fontAlgn="base" hangingPunct="0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5pPr>
      <a:lvl6pPr marL="565740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668602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771464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874326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2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39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5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7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9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171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33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895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0147" y="504647"/>
            <a:ext cx="2106263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0147" y="2940368"/>
            <a:ext cx="21062633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014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000" y="11475602"/>
            <a:ext cx="7410926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ctr"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209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r"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15BA48-2CCA-422A-9390-605AE290B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5pPr>
      <a:lvl6pPr marL="1028620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6pPr>
      <a:lvl7pPr marL="2057239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7pPr>
      <a:lvl8pPr marL="308585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8pPr>
      <a:lvl9pPr marL="411447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9pPr>
    </p:titleStyle>
    <p:bodyStyle>
      <a:lvl1pPr marL="771465" indent="-771465" algn="l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tx1"/>
          </a:solidFill>
          <a:latin typeface="+mn-lt"/>
          <a:ea typeface="+mn-ea"/>
          <a:cs typeface="+mn-cs"/>
        </a:defRPr>
      </a:lvl1pPr>
      <a:lvl2pPr marL="1671507" indent="-642887" algn="l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2pPr>
      <a:lvl3pPr marL="2571549" indent="-514309" algn="l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3600169" indent="-514309" algn="l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4pPr>
      <a:lvl5pPr marL="4628788" indent="-514309" algn="l" rtl="0" eaLnBrk="0" fontAlgn="base" hangingPunct="0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5pPr>
      <a:lvl6pPr marL="565740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668602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771464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874326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2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39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5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7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9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171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33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895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0147" y="504647"/>
            <a:ext cx="2106263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0147" y="2940368"/>
            <a:ext cx="21062633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014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000" y="11475602"/>
            <a:ext cx="7410926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209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2B697-1198-4AE1-8575-7CFEEE1E9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5pPr>
      <a:lvl6pPr marL="1028620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6pPr>
      <a:lvl7pPr marL="2057239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7pPr>
      <a:lvl8pPr marL="308585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8pPr>
      <a:lvl9pPr marL="411447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9pPr>
    </p:titleStyle>
    <p:bodyStyle>
      <a:lvl1pPr marL="771465" indent="-771465" algn="l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tx1"/>
          </a:solidFill>
          <a:latin typeface="+mn-lt"/>
          <a:ea typeface="+mn-ea"/>
          <a:cs typeface="+mn-cs"/>
        </a:defRPr>
      </a:lvl1pPr>
      <a:lvl2pPr marL="1671507" indent="-642887" algn="l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2pPr>
      <a:lvl3pPr marL="2571549" indent="-514309" algn="l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3600169" indent="-514309" algn="l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4pPr>
      <a:lvl5pPr marL="4628788" indent="-514309" algn="l" rtl="0" eaLnBrk="0" fontAlgn="base" hangingPunct="0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5pPr>
      <a:lvl6pPr marL="565740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668602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771464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874326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2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39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5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7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9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171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33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895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0147" y="504647"/>
            <a:ext cx="2106263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0147" y="2940368"/>
            <a:ext cx="21062633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014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000" y="11475602"/>
            <a:ext cx="7410926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ctr"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209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r"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B8B413-9FE9-4754-BE7F-E436A9CC6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  <p:sldLayoutId id="2147484372" r:id="rId8"/>
    <p:sldLayoutId id="2147484373" r:id="rId9"/>
    <p:sldLayoutId id="2147484374" r:id="rId10"/>
    <p:sldLayoutId id="21474843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5pPr>
      <a:lvl6pPr marL="1028620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6pPr>
      <a:lvl7pPr marL="2057239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7pPr>
      <a:lvl8pPr marL="308585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8pPr>
      <a:lvl9pPr marL="411447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9pPr>
    </p:titleStyle>
    <p:bodyStyle>
      <a:lvl1pPr marL="771465" indent="-771465" algn="l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tx1"/>
          </a:solidFill>
          <a:latin typeface="+mn-lt"/>
          <a:ea typeface="+mn-ea"/>
          <a:cs typeface="+mn-cs"/>
        </a:defRPr>
      </a:lvl1pPr>
      <a:lvl2pPr marL="1671507" indent="-642887" algn="l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2pPr>
      <a:lvl3pPr marL="2571549" indent="-514309" algn="l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3600169" indent="-514309" algn="l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4pPr>
      <a:lvl5pPr marL="4628788" indent="-514309" algn="l" rtl="0" eaLnBrk="0" fontAlgn="base" hangingPunct="0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5pPr>
      <a:lvl6pPr marL="565740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668602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771464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874326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2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39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5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7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9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171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33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895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0147" y="504647"/>
            <a:ext cx="2106263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0147" y="2940368"/>
            <a:ext cx="21062633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014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6000" y="11475602"/>
            <a:ext cx="7410926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ctr"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72097" y="11475602"/>
            <a:ext cx="546068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5724" tIns="102862" rIns="205724" bIns="102862" numCol="1" anchor="t" anchorCtr="0" compatLnSpc="1">
            <a:prstTxWarp prst="textNoShape">
              <a:avLst/>
            </a:prstTxWarp>
          </a:bodyPr>
          <a:lstStyle>
            <a:lvl1pPr algn="r">
              <a:defRPr sz="3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006A1F-0AD7-4E1A-BA3E-30F1017D8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5pPr>
      <a:lvl6pPr marL="1028620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6pPr>
      <a:lvl7pPr marL="2057239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7pPr>
      <a:lvl8pPr marL="308585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8pPr>
      <a:lvl9pPr marL="4114478" algn="ctr" rtl="0" eaLnBrk="1" fontAlgn="base" hangingPunct="1">
        <a:spcBef>
          <a:spcPct val="0"/>
        </a:spcBef>
        <a:spcAft>
          <a:spcPct val="0"/>
        </a:spcAft>
        <a:defRPr sz="9900">
          <a:solidFill>
            <a:schemeClr val="tx2"/>
          </a:solidFill>
          <a:latin typeface="Arial" charset="0"/>
        </a:defRPr>
      </a:lvl9pPr>
    </p:titleStyle>
    <p:bodyStyle>
      <a:lvl1pPr marL="771465" indent="-771465" algn="l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tx1"/>
          </a:solidFill>
          <a:latin typeface="+mn-lt"/>
          <a:ea typeface="+mn-ea"/>
          <a:cs typeface="+mn-cs"/>
        </a:defRPr>
      </a:lvl1pPr>
      <a:lvl2pPr marL="1671507" indent="-642887" algn="l" rtl="0" eaLnBrk="0" fontAlgn="base" hangingPunct="0">
        <a:spcBef>
          <a:spcPct val="20000"/>
        </a:spcBef>
        <a:spcAft>
          <a:spcPct val="0"/>
        </a:spcAft>
        <a:buChar char="–"/>
        <a:defRPr sz="6300">
          <a:solidFill>
            <a:schemeClr val="tx1"/>
          </a:solidFill>
          <a:latin typeface="+mn-lt"/>
        </a:defRPr>
      </a:lvl2pPr>
      <a:lvl3pPr marL="2571549" indent="-514309" algn="l" rtl="0" eaLnBrk="0" fontAlgn="base" hangingPunct="0">
        <a:spcBef>
          <a:spcPct val="20000"/>
        </a:spcBef>
        <a:spcAft>
          <a:spcPct val="0"/>
        </a:spcAft>
        <a:buChar char="•"/>
        <a:defRPr sz="5400">
          <a:solidFill>
            <a:schemeClr val="tx1"/>
          </a:solidFill>
          <a:latin typeface="+mn-lt"/>
        </a:defRPr>
      </a:lvl3pPr>
      <a:lvl4pPr marL="3600169" indent="-514309" algn="l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4pPr>
      <a:lvl5pPr marL="4628788" indent="-514309" algn="l" rtl="0" eaLnBrk="0" fontAlgn="base" hangingPunct="0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5pPr>
      <a:lvl6pPr marL="565740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6pPr>
      <a:lvl7pPr marL="6686027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7pPr>
      <a:lvl8pPr marL="771464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8pPr>
      <a:lvl9pPr marL="8743266" indent="-514309" algn="l" rtl="0" eaLnBrk="1" fontAlgn="base" hangingPunct="1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20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239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585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47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098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171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33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8957" algn="l" defTabSz="2057239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716" y="2988003"/>
            <a:ext cx="22889925" cy="6517153"/>
          </a:xfrm>
          <a:prstGeom prst="rect">
            <a:avLst/>
          </a:prstGeom>
        </p:spPr>
        <p:txBody>
          <a:bodyPr wrap="square" lIns="205724" tIns="102862" rIns="205724" bIns="102862">
            <a:spAutoFit/>
          </a:bodyPr>
          <a:lstStyle/>
          <a:p>
            <a:pPr algn="ctr">
              <a:defRPr/>
            </a:pP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Qari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Ktieb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al-</a:t>
            </a:r>
          </a:p>
          <a:p>
            <a:pPr algn="ctr">
              <a:defRPr/>
            </a:pPr>
            <a:r>
              <a:rPr lang="en-US" sz="155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Profeta</a:t>
            </a:r>
            <a:r>
              <a:rPr lang="en-US" sz="15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I</a:t>
            </a:r>
            <a:r>
              <a:rPr lang="mt-MT" sz="15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ż</a:t>
            </a:r>
            <a:r>
              <a:rPr lang="en-US" sz="155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aija</a:t>
            </a:r>
            <a:endParaRPr lang="mt-MT" sz="155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Iż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41, 13-20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1"/>
          <p:cNvSpPr txBox="1">
            <a:spLocks noChangeArrowheads="1"/>
          </p:cNvSpPr>
          <p:nvPr/>
        </p:nvSpPr>
        <p:spPr bwMode="auto">
          <a:xfrm>
            <a:off x="271382" y="287392"/>
            <a:ext cx="22717284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il-gazzi, u r-riħan, u s-siġar taż-żebbuġ; intella’ ċ-ċipress </a:t>
            </a:r>
            <a:endParaRPr lang="en-US" altLang="mt-MT" sz="15500" b="1" i="1" spc="-338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fix-xagħri,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magħhom </a:t>
            </a:r>
            <a:endParaRPr lang="en-GB" altLang="mt-MT" sz="15500" b="1" i="1" spc="-338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id-dolf u l-bux; biex hekk jaraw u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jagħrfu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jaħsbu u</a:t>
            </a:r>
          </a:p>
        </p:txBody>
      </p:sp>
    </p:spTree>
    <p:extLst>
      <p:ext uri="{BB962C8B-B14F-4D97-AF65-F5344CB8AC3E}">
        <p14:creationId xmlns:p14="http://schemas.microsoft.com/office/powerpoint/2010/main" val="109390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1"/>
          <p:cNvSpPr txBox="1">
            <a:spLocks noChangeArrowheads="1"/>
          </p:cNvSpPr>
          <p:nvPr/>
        </p:nvSpPr>
        <p:spPr bwMode="auto">
          <a:xfrm>
            <a:off x="308689" y="2620606"/>
            <a:ext cx="22788722" cy="7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jifhmu wkoll, li id il-Mulej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għamlet dan, u l-Qaddis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ta’ Iżrael ħalqu.</a:t>
            </a:r>
          </a:p>
        </p:txBody>
      </p:sp>
    </p:spTree>
    <p:extLst>
      <p:ext uri="{BB962C8B-B14F-4D97-AF65-F5344CB8AC3E}">
        <p14:creationId xmlns:p14="http://schemas.microsoft.com/office/powerpoint/2010/main" val="1093902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3780507"/>
            <a:ext cx="23402924" cy="5070595"/>
          </a:xfrm>
          <a:prstGeom prst="rect">
            <a:avLst/>
          </a:prstGeom>
          <a:noFill/>
        </p:spPr>
        <p:txBody>
          <a:bodyPr wrap="square" lIns="205713" tIns="102858" rIns="205713" bIns="102858" rtlCol="0">
            <a:spAutoFit/>
          </a:bodyPr>
          <a:lstStyle/>
          <a:p>
            <a:pPr algn="ctr"/>
            <a:r>
              <a:rPr lang="mt-MT" sz="15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/>
            <a:r>
              <a:rPr 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Irroddu ħajr lil Alla</a:t>
            </a:r>
            <a:endParaRPr lang="en-GB" sz="15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24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3"/>
          <p:cNvSpPr txBox="1">
            <a:spLocks noChangeArrowheads="1"/>
          </p:cNvSpPr>
          <p:nvPr/>
        </p:nvSpPr>
        <p:spPr bwMode="auto">
          <a:xfrm>
            <a:off x="2116828" y="4150794"/>
            <a:ext cx="18246967" cy="507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724" tIns="102862" rIns="205724" bIns="10286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mt-MT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nn-NO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twajjeb u ħanin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16631" y="683457"/>
            <a:ext cx="18246966" cy="2482448"/>
          </a:xfrm>
          <a:prstGeom prst="rect">
            <a:avLst/>
          </a:prstGeom>
        </p:spPr>
        <p:txBody>
          <a:bodyPr wrap="square" lIns="96241" tIns="48120" rIns="96241" bIns="48120">
            <a:spAutoFit/>
          </a:bodyPr>
          <a:lstStyle/>
          <a:p>
            <a:pPr>
              <a:defRPr/>
            </a:pPr>
            <a:r>
              <a:rPr lang="en-GB" altLang="mt-MT" sz="15500" b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</a:t>
            </a:r>
            <a:r>
              <a:rPr lang="en-GB" alt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mt-MT" sz="15500" b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Responorjali</a:t>
            </a:r>
            <a:endParaRPr lang="en-GB" altLang="mt-MT" sz="15500" b="1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5"/>
          <p:cNvSpPr>
            <a:spLocks noGrp="1"/>
          </p:cNvSpPr>
          <p:nvPr>
            <p:ph type="ctrTitle" idx="4294967295"/>
          </p:nvPr>
        </p:nvSpPr>
        <p:spPr>
          <a:xfrm>
            <a:off x="548505" y="1332235"/>
            <a:ext cx="22305913" cy="9865096"/>
          </a:xfrm>
        </p:spPr>
        <p:txBody>
          <a:bodyPr anchor="t"/>
          <a:lstStyle/>
          <a:p>
            <a:pPr eaLnBrk="1" hangingPunct="1">
              <a:defRPr/>
            </a:pPr>
            <a:r>
              <a:rPr lang="en-GB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Ħ</a:t>
            </a: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 nkabbrek,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Alla tiegħi, sultan,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u nbierek ismek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għal dejjem ta’ dejjem</a:t>
            </a:r>
            <a:r>
              <a:rPr lang="mt-MT" altLang="mt-MT" sz="147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en-GB" altLang="mt-MT" sz="147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5"/>
          <p:cNvSpPr>
            <a:spLocks noGrp="1"/>
          </p:cNvSpPr>
          <p:nvPr>
            <p:ph type="ctrTitle" idx="4294967295"/>
          </p:nvPr>
        </p:nvSpPr>
        <p:spPr>
          <a:xfrm>
            <a:off x="550093" y="1260227"/>
            <a:ext cx="22305913" cy="10081120"/>
          </a:xfrm>
        </p:spPr>
        <p:txBody>
          <a:bodyPr anchor="t"/>
          <a:lstStyle/>
          <a:p>
            <a:pPr eaLnBrk="1" hangingPunct="1">
              <a:defRPr/>
            </a:pP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Twajjeb ma’ kulħadd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il-Mulej,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tjubitu fuq kulma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għamel.</a:t>
            </a:r>
            <a:endParaRPr lang="en-GB" altLang="mt-MT" sz="155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30293"/>
      </p:ext>
    </p:extLst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3"/>
          <p:cNvSpPr txBox="1">
            <a:spLocks noChangeArrowheads="1"/>
          </p:cNvSpPr>
          <p:nvPr/>
        </p:nvSpPr>
        <p:spPr bwMode="auto">
          <a:xfrm>
            <a:off x="2124398" y="3765485"/>
            <a:ext cx="18246967" cy="507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724" tIns="102862" rIns="205724" bIns="10286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mt-MT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nn-NO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twajjeb u ħanin</a:t>
            </a:r>
          </a:p>
        </p:txBody>
      </p:sp>
    </p:spTree>
    <p:extLst>
      <p:ext uri="{BB962C8B-B14F-4D97-AF65-F5344CB8AC3E}">
        <p14:creationId xmlns:p14="http://schemas.microsoft.com/office/powerpoint/2010/main" val="1274035026"/>
      </p:ext>
    </p:extLst>
  </p:cSld>
  <p:clrMapOvr>
    <a:masterClrMapping/>
  </p:clrMapOvr>
  <p:transition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3"/>
          <p:cNvSpPr>
            <a:spLocks noGrp="1"/>
          </p:cNvSpPr>
          <p:nvPr>
            <p:ph type="ctrTitle" idx="4294967295"/>
          </p:nvPr>
        </p:nvSpPr>
        <p:spPr>
          <a:xfrm>
            <a:off x="914176" y="1621569"/>
            <a:ext cx="21574572" cy="9361611"/>
          </a:xfrm>
        </p:spPr>
        <p:txBody>
          <a:bodyPr anchor="t"/>
          <a:lstStyle/>
          <a:p>
            <a:pPr eaLnBrk="1" hangingPunct="1">
              <a:defRPr/>
            </a:pPr>
            <a:r>
              <a:rPr lang="en-GB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</a:t>
            </a: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ulma għamilt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iroddlok ħajr, Mulej;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iberkuk il-ħbieb tiegħek kollha.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GB" altLang="mt-MT" sz="155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3"/>
          <p:cNvSpPr>
            <a:spLocks noGrp="1"/>
          </p:cNvSpPr>
          <p:nvPr>
            <p:ph type="ctrTitle" idx="4294967295"/>
          </p:nvPr>
        </p:nvSpPr>
        <p:spPr>
          <a:xfrm>
            <a:off x="914176" y="1260227"/>
            <a:ext cx="21574572" cy="10009112"/>
          </a:xfrm>
        </p:spPr>
        <p:txBody>
          <a:bodyPr anchor="t"/>
          <a:lstStyle/>
          <a:p>
            <a:pPr eaLnBrk="1" hangingPunct="1">
              <a:defRPr/>
            </a:pP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Is-sebħ tas-saltna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tiegħek ixandru,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fuq is-setgħa tiegħek jitkellmu.</a:t>
            </a:r>
            <a:endParaRPr lang="en-GB" altLang="mt-MT" sz="155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3"/>
          <p:cNvSpPr txBox="1">
            <a:spLocks noChangeArrowheads="1"/>
          </p:cNvSpPr>
          <p:nvPr/>
        </p:nvSpPr>
        <p:spPr bwMode="auto">
          <a:xfrm>
            <a:off x="2116828" y="3769800"/>
            <a:ext cx="18246967" cy="507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724" tIns="102862" rIns="205724" bIns="10286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mt-MT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nn-NO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twajjeb u ħanin</a:t>
            </a:r>
          </a:p>
        </p:txBody>
      </p:sp>
    </p:spTree>
    <p:extLst>
      <p:ext uri="{BB962C8B-B14F-4D97-AF65-F5344CB8AC3E}">
        <p14:creationId xmlns:p14="http://schemas.microsoft.com/office/powerpoint/2010/main" val="2245692772"/>
      </p:ext>
    </p:extLst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540222" y="461605"/>
            <a:ext cx="22466496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iena l-Mulej, Alla tiegħek,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inwieżnek minn idek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il-leminija, u ngħidlek: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‘Tibżax, jiena l-għajnuna tiegħek.’</a:t>
            </a:r>
            <a:endParaRPr lang="mt-MT" altLang="mt-MT" sz="15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3"/>
          <p:cNvSpPr>
            <a:spLocks noGrp="1"/>
          </p:cNvSpPr>
          <p:nvPr>
            <p:ph type="ctrTitle" idx="4294967295"/>
          </p:nvPr>
        </p:nvSpPr>
        <p:spPr>
          <a:xfrm>
            <a:off x="576946" y="1403967"/>
            <a:ext cx="22249031" cy="9793640"/>
          </a:xfrm>
        </p:spPr>
        <p:txBody>
          <a:bodyPr anchor="t"/>
          <a:lstStyle/>
          <a:p>
            <a:pPr eaLnBrk="1" hangingPunct="1">
              <a:defRPr/>
            </a:pPr>
            <a:r>
              <a:rPr lang="en-GB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iex jgħarrfu lill-bniedem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il-qawwa tiegħek,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u s-sebħ u l-ġmiel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tas-saltna tiegħek.</a:t>
            </a:r>
            <a:endParaRPr lang="en-GB" altLang="mt-MT" sz="155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3"/>
          <p:cNvSpPr>
            <a:spLocks noGrp="1"/>
          </p:cNvSpPr>
          <p:nvPr>
            <p:ph type="ctrTitle" idx="4294967295"/>
          </p:nvPr>
        </p:nvSpPr>
        <p:spPr>
          <a:xfrm>
            <a:off x="578534" y="1296231"/>
            <a:ext cx="22249031" cy="10009112"/>
          </a:xfrm>
        </p:spPr>
        <p:txBody>
          <a:bodyPr anchor="t"/>
          <a:lstStyle/>
          <a:p>
            <a:pPr eaLnBrk="1" hangingPunct="1">
              <a:defRPr/>
            </a:pPr>
            <a:r>
              <a:rPr lang="en-GB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altnatek hi saltna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għaż-żminijiet kollha,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minn nisel għal nisel </a:t>
            </a:r>
            <a:b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mt-MT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il-ħakma tiegħek</a:t>
            </a:r>
            <a:r>
              <a:rPr lang="en-GB" altLang="mt-MT" sz="15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3"/>
          <p:cNvSpPr txBox="1">
            <a:spLocks noChangeArrowheads="1"/>
          </p:cNvSpPr>
          <p:nvPr/>
        </p:nvSpPr>
        <p:spPr bwMode="auto">
          <a:xfrm>
            <a:off x="2116828" y="3769800"/>
            <a:ext cx="18246967" cy="507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724" tIns="102862" rIns="205724" bIns="10286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mt-MT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nn-NO" alt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twajjeb u ħanin</a:t>
            </a:r>
          </a:p>
        </p:txBody>
      </p:sp>
    </p:spTree>
    <p:extLst>
      <p:ext uri="{BB962C8B-B14F-4D97-AF65-F5344CB8AC3E}">
        <p14:creationId xmlns:p14="http://schemas.microsoft.com/office/powerpoint/2010/main" val="1316637911"/>
      </p:ext>
    </p:extLst>
  </p:cSld>
  <p:clrMapOvr>
    <a:masterClrMapping/>
  </p:clrMapOvr>
  <p:transition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8101" y="6073261"/>
            <a:ext cx="415508" cy="48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713" tIns="102858" rIns="205713" bIns="10285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301" y="4894430"/>
            <a:ext cx="22803443" cy="260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713" tIns="102858" rIns="205713" bIns="102858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947874" y="10988647"/>
            <a:ext cx="341545" cy="33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59123" y="180107"/>
            <a:ext cx="22484685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5724" tIns="102862" rIns="205724" bIns="102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Qattru, smewwiet, </a:t>
            </a:r>
          </a:p>
          <a:p>
            <a:pPr algn="ctr" eaLnBrk="1" hangingPunct="1"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mill-għoli, u jraxxax </a:t>
            </a:r>
          </a:p>
          <a:p>
            <a:pPr algn="ctr" eaLnBrk="1" hangingPunct="1"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is-sħab il-ġustizzja; </a:t>
            </a:r>
          </a:p>
          <a:p>
            <a:pPr algn="ctr" eaLnBrk="1" hangingPunct="1"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tinfetaħ l-art u tinbet </a:t>
            </a:r>
          </a:p>
          <a:p>
            <a:pPr algn="ctr" eaLnBrk="1" hangingPunct="1"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is-salvazzjoni.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8101" y="6073261"/>
            <a:ext cx="415508" cy="48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713" tIns="102858" rIns="205713" bIns="10285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301" y="4894430"/>
            <a:ext cx="22803443" cy="260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713" tIns="102858" rIns="205713" bIns="102858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947874" y="10988647"/>
            <a:ext cx="341545" cy="33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43135"/>
            <a:ext cx="23379826" cy="7560945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Qari</a:t>
            </a:r>
            <a:r>
              <a:rPr lang="en-GB" sz="15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mill-Evan</a:t>
            </a:r>
            <a:r>
              <a:rPr lang="mt-MT" sz="15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ġ</a:t>
            </a:r>
            <a:r>
              <a:rPr lang="en-GB" sz="15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mt-MT" sz="15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15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skont</a:t>
            </a:r>
            <a:r>
              <a:rPr lang="en-GB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San </a:t>
            </a:r>
            <a:r>
              <a:rPr lang="mt-MT" sz="15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Mattew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Mt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11-15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338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spc="-338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Glorja</a:t>
            </a:r>
            <a:r>
              <a:rPr lang="en-GB" sz="15500" b="1" i="1" spc="-338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spc="-338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spc="-338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spc="-338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endParaRPr lang="en-GB" sz="15500" b="1" i="1" spc="-338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731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44408" y="3811652"/>
            <a:ext cx="22717284" cy="497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F’dak </a:t>
            </a: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iż-żmien</a:t>
            </a:r>
            <a:r>
              <a:rPr lang="mt-MT" altLang="mt-MT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Ġesù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mt-MT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dirty="0">
                <a:latin typeface="Times New Roman" pitchFamily="18" charset="0"/>
                <a:cs typeface="Times New Roman" pitchFamily="18" charset="0"/>
              </a:rPr>
              <a:t>lill-folla</a:t>
            </a:r>
            <a:r>
              <a:rPr lang="en-US" altLang="mt-MT" sz="15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GB" alt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44408" y="1426384"/>
            <a:ext cx="22717284" cy="974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Tassew, ngħidilkom,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 fost ulied in-nisa ħadd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 qam akbar minn Ġwanni l-Battista. </a:t>
            </a:r>
          </a:p>
        </p:txBody>
      </p:sp>
    </p:spTree>
    <p:extLst>
      <p:ext uri="{BB962C8B-B14F-4D97-AF65-F5344CB8AC3E}">
        <p14:creationId xmlns:p14="http://schemas.microsoft.com/office/powerpoint/2010/main" val="95752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08689" y="1426384"/>
            <a:ext cx="22788722" cy="974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b’danakollu l-iżgħar wieħed fis-Saltna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tas-Smewwiet hu akbar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minnu.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342820" y="442871"/>
            <a:ext cx="22645846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Tibżax, Ġakobb, daqsxejn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ta’ dudu fl-art, intom,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bnedmin ta’ Iżrael!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 l-għajnuna tiegħek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oraklu tal-Mulej -,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42820" y="228557"/>
            <a:ext cx="22717284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 żmien Ġwanni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l-Battista sal-lum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is-Saltna tas-Smewwiet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il-bniedem qegħdin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jitħabtu bis-sħiħ għaliha,</a:t>
            </a:r>
            <a:r>
              <a:rPr lang="mt-MT" altLang="mt-MT" sz="155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mt-MT" sz="15500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42820" y="157119"/>
            <a:ext cx="22717284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dawk li jitħabtu bis-sħiħ jaħtfuha.</a:t>
            </a:r>
            <a:r>
              <a:rPr lang="en-GB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il-Profeti kollha, u wkoll il-Liġi, ħabbru sa żmien Ġwanni, u, jekk tridu temmnuni,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380127" y="2619018"/>
            <a:ext cx="22645846" cy="7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dan hu Elija li għandu jiġi.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 għandu widnejn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 jisma’!”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037552"/>
            <a:ext cx="23402925" cy="4867717"/>
          </a:xfrm>
          <a:prstGeom prst="rect">
            <a:avLst/>
          </a:prstGeom>
        </p:spPr>
        <p:txBody>
          <a:bodyPr wrap="square" lIns="96241" tIns="48120" rIns="96241" bIns="481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8101" y="6073260"/>
            <a:ext cx="415531" cy="48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724" tIns="102862" rIns="205724" bIns="10286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Box 1"/>
          <p:cNvSpPr txBox="1">
            <a:spLocks noChangeArrowheads="1"/>
          </p:cNvSpPr>
          <p:nvPr/>
        </p:nvSpPr>
        <p:spPr bwMode="auto">
          <a:xfrm>
            <a:off x="271382" y="371433"/>
            <a:ext cx="22717284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il-feddej tiegħek, il-Qaddis ta’ Iżrael! Arani! Jien nagħmel minnek romblu tad-dris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ġdid, jaqta’ u kollu snien.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 tidres </a:t>
            </a:r>
            <a:endParaRPr lang="en-GB" altLang="mt-MT" sz="15500" b="1" i="1" spc="-338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Box 1"/>
          <p:cNvSpPr txBox="1">
            <a:spLocks noChangeArrowheads="1"/>
          </p:cNvSpPr>
          <p:nvPr/>
        </p:nvSpPr>
        <p:spPr bwMode="auto">
          <a:xfrm>
            <a:off x="557134" y="371433"/>
            <a:ext cx="22145780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il-muntanji u tfarrakhom, u l-għoljiet tagħmilhom tlief;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 idderihom u r-riħ iġorrhom, u r-riefnu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jxerridhom.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altLang="mt-MT" sz="15500" b="1" i="1" spc="-338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487284" y="2619018"/>
            <a:ext cx="22431532" cy="7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Imbagħad int tifraħ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fil-Mulej, u tiftaħar </a:t>
            </a:r>
            <a:endParaRPr lang="en-GB" altLang="mt-MT" sz="15500" b="1" i="1" spc="-338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bil-Qaddis ta’ Iżrael.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altLang="mt-MT" sz="15500" b="1" i="1" spc="-338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252190" y="2619018"/>
            <a:ext cx="22431532" cy="7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Il-foqra u l-imsejknin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ifittxu l-ilma u ma jsibux! Ilsiehom niexef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bil-għatx.</a:t>
            </a:r>
          </a:p>
        </p:txBody>
      </p:sp>
    </p:spTree>
    <p:extLst>
      <p:ext uri="{BB962C8B-B14F-4D97-AF65-F5344CB8AC3E}">
        <p14:creationId xmlns:p14="http://schemas.microsoft.com/office/powerpoint/2010/main" val="398677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414259" y="287392"/>
            <a:ext cx="22502969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Jiena, il-Mulej, nismagħhom, Jiena, Alla ta’ Iżrael,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 ninsihomx.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Xmajjar ta’ ilma nfawwar fuq l-għoljiet għerja,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1"/>
          <p:cNvSpPr txBox="1">
            <a:spLocks noChangeArrowheads="1"/>
          </p:cNvSpPr>
          <p:nvPr/>
        </p:nvSpPr>
        <p:spPr bwMode="auto">
          <a:xfrm>
            <a:off x="342820" y="215384"/>
            <a:ext cx="22645846" cy="121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5724" tIns="102862" rIns="205724" bIns="102862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għejun f’nofs il-widien. Nibdel id-deżert f’għadira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ilma, u l-art niexfa</a:t>
            </a:r>
            <a:r>
              <a:rPr lang="en-GB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f’għejun ta’ ilma.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spc="-338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Inxettel iċ-ċedri fid-deżert, 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822</TotalTime>
  <Words>484</Words>
  <Application>Microsoft Office PowerPoint</Application>
  <PresentationFormat>Custom</PresentationFormat>
  <Paragraphs>76</Paragraphs>
  <Slides>34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34</vt:i4>
      </vt:variant>
    </vt:vector>
  </HeadingPairs>
  <TitlesOfParts>
    <vt:vector size="50" baseType="lpstr">
      <vt:lpstr>Wingdings 2</vt:lpstr>
      <vt:lpstr>Times New Roman</vt:lpstr>
      <vt:lpstr>Wingdings</vt:lpstr>
      <vt:lpstr>Wingdings 3</vt:lpstr>
      <vt:lpstr>Book Antiqua</vt:lpstr>
      <vt:lpstr>Arial</vt:lpstr>
      <vt:lpstr>Lucida Sans</vt:lpstr>
      <vt:lpstr>Malta</vt:lpstr>
      <vt:lpstr>Theme1</vt:lpstr>
      <vt:lpstr>Apex</vt:lpstr>
      <vt:lpstr>1_Default Design</vt:lpstr>
      <vt:lpstr>4_Default Design</vt:lpstr>
      <vt:lpstr>10_Default Design</vt:lpstr>
      <vt:lpstr>3_Default Design</vt:lpstr>
      <vt:lpstr>11_Default Design</vt:lpstr>
      <vt:lpstr>1_Theme1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Ħa nkabbrek,  Alla tiegħi, sultan,  u nbierek ismek  għal dejjem ta’ dejjem.</vt:lpstr>
      <vt:lpstr>Twajjeb ma’ kulħadd  il-Mulej,  tjubitu fuq kulma  għamel.</vt:lpstr>
      <vt:lpstr>PowerPoint Presentation</vt:lpstr>
      <vt:lpstr>Kulma għamilt  iroddlok ħajr, Mulej;  iberkuk il-ħbieb tiegħek kollha. </vt:lpstr>
      <vt:lpstr>Is-sebħ tas-saltna  tiegħek ixandru,  fuq is-setgħa tiegħek jitkellmu.</vt:lpstr>
      <vt:lpstr>PowerPoint Presentation</vt:lpstr>
      <vt:lpstr>Biex jgħarrfu lill-bniedem  il-qawwa tiegħek,  u s-sebħ u l-ġmiel  tas-saltna tiegħek.</vt:lpstr>
      <vt:lpstr>Saltnatek hi saltna  għaż-żminijiet kollha,  minn nisel għal nisel  il-ħakma tiegħek.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118</cp:revision>
  <dcterms:created xsi:type="dcterms:W3CDTF">2008-12-28T11:50:57Z</dcterms:created>
  <dcterms:modified xsi:type="dcterms:W3CDTF">2023-09-19T11:59:34Z</dcterms:modified>
</cp:coreProperties>
</file>