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88" r:id="rId2"/>
    <p:sldId id="258" r:id="rId3"/>
    <p:sldId id="259" r:id="rId4"/>
    <p:sldId id="260" r:id="rId5"/>
    <p:sldId id="261" r:id="rId6"/>
    <p:sldId id="262" r:id="rId7"/>
    <p:sldId id="263" r:id="rId8"/>
    <p:sldId id="309" r:id="rId9"/>
    <p:sldId id="264" r:id="rId10"/>
    <p:sldId id="609" r:id="rId11"/>
    <p:sldId id="265" r:id="rId12"/>
    <p:sldId id="300" r:id="rId13"/>
    <p:sldId id="266" r:id="rId14"/>
    <p:sldId id="310" r:id="rId15"/>
    <p:sldId id="267" r:id="rId16"/>
    <p:sldId id="268" r:id="rId17"/>
    <p:sldId id="311" r:id="rId18"/>
    <p:sldId id="289" r:id="rId19"/>
    <p:sldId id="301" r:id="rId20"/>
    <p:sldId id="272" r:id="rId21"/>
    <p:sldId id="271" r:id="rId22"/>
    <p:sldId id="303" r:id="rId23"/>
    <p:sldId id="302" r:id="rId24"/>
    <p:sldId id="273" r:id="rId25"/>
    <p:sldId id="296" r:id="rId26"/>
    <p:sldId id="304" r:id="rId27"/>
    <p:sldId id="295" r:id="rId28"/>
    <p:sldId id="275" r:id="rId29"/>
    <p:sldId id="305" r:id="rId30"/>
    <p:sldId id="607" r:id="rId31"/>
    <p:sldId id="292" r:id="rId32"/>
    <p:sldId id="608" r:id="rId33"/>
    <p:sldId id="297" r:id="rId34"/>
    <p:sldId id="279" r:id="rId35"/>
    <p:sldId id="280" r:id="rId36"/>
    <p:sldId id="281" r:id="rId37"/>
    <p:sldId id="307" r:id="rId38"/>
    <p:sldId id="308" r:id="rId39"/>
    <p:sldId id="299" r:id="rId40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3300"/>
    <a:srgbClr val="006600"/>
    <a:srgbClr val="FCD4B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8" autoAdjust="0"/>
    <p:restoredTop sz="94660"/>
  </p:normalViewPr>
  <p:slideViewPr>
    <p:cSldViewPr>
      <p:cViewPr varScale="1">
        <p:scale>
          <a:sx n="57" d="100"/>
          <a:sy n="57" d="100"/>
        </p:scale>
        <p:origin x="564" y="10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40A5E50-3B38-4242-BE58-4BFD4CE66260}" type="datetimeFigureOut">
              <a:rPr lang="mt-MT"/>
              <a:pPr>
                <a:defRPr/>
              </a:pPr>
              <a:t>03/09/2023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39BF6A9-9EDC-40E1-BE1D-21A0568CEF4D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569673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2D3B6-33DE-4D24-BAAA-421C0240F0E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07121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5EF3F-ACC7-4AAB-9E01-B1E4902BD46A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72326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0106D-EAB2-4E2B-9902-19B4605D06FA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4639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97DBA-4A56-43D0-9C69-92A2FF3E9D20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10571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4F082-CD7E-41B5-BAA8-36E574C366A1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09282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4B1A4-7633-412E-A65C-8F3C5E054FBA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4006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0449D-63F5-451D-8665-0ACBD5C42ED5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13011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ECFA8-C031-40B6-86E2-4A4A8679BA90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69368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B095D-C889-4742-89B3-4233C8AB58DB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5861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C0250-13FB-4CC0-8611-91B3BE0EA67A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15987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0156A-C447-49EF-A304-09AA3B03BA8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643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mt-MT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mt-MT" altLang="mt-MT"/>
              <a:t>Click to edit Master text styles</a:t>
            </a:r>
          </a:p>
          <a:p>
            <a:pPr lvl="1"/>
            <a:r>
              <a:rPr lang="mt-MT" altLang="mt-MT"/>
              <a:t>Second level</a:t>
            </a:r>
          </a:p>
          <a:p>
            <a:pPr lvl="2"/>
            <a:r>
              <a:rPr lang="mt-MT" altLang="mt-MT"/>
              <a:t>Third level</a:t>
            </a:r>
          </a:p>
          <a:p>
            <a:pPr lvl="3"/>
            <a:r>
              <a:rPr lang="mt-MT" altLang="mt-MT"/>
              <a:t>Fourth level</a:t>
            </a:r>
          </a:p>
          <a:p>
            <a:pPr lvl="4"/>
            <a:r>
              <a:rPr lang="mt-MT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Arial" charset="0"/>
              </a:defRPr>
            </a:lvl1pPr>
          </a:lstStyle>
          <a:p>
            <a:pPr>
              <a:defRPr/>
            </a:pPr>
            <a:fld id="{D58ECA17-036B-46E2-A8E7-AF3AE2D16910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2089851"/>
            <a:ext cx="23399749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Ktieb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tal-Makkabin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 </a:t>
            </a:r>
            <a:r>
              <a:rPr lang="en-US" sz="10000" b="1" i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Mak</a:t>
            </a:r>
            <a:r>
              <a:rPr lang="en-US" sz="10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2, 15-29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305681"/>
            <a:ext cx="22610512" cy="1198862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r-reliġjon ta’</a:t>
            </a:r>
            <a:r>
              <a:rPr lang="en-GB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missirijietu u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joqogħdu għall-ordnijiet</a:t>
            </a:r>
            <a:r>
              <a:rPr lang="en-US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tiegħu, jiena, uliedi u ħuti, nibqgħu mexjin skont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il-patt ta’ missirijietna. </a:t>
            </a:r>
            <a:endParaRPr lang="en-GB" sz="155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54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1595327"/>
            <a:ext cx="22610512" cy="941092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Ħażin għalina jekk nitilqu </a:t>
            </a:r>
            <a:endParaRPr lang="en-GB" sz="155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l-liġi u l-kmandamenti. </a:t>
            </a:r>
            <a:endParaRPr lang="en-GB" sz="155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</a:t>
            </a:r>
            <a:r>
              <a:rPr lang="en-GB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nisimgħu qatt minn kliem is-sultan</a:t>
            </a:r>
            <a:endParaRPr lang="mt-MT" altLang="mt-MT" sz="155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623" y="2639443"/>
            <a:ext cx="22538504" cy="732268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ma nitbegħdux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mir-reliġjon tagħna lejn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ix-xellug jew lejn il-lemin”</a:t>
            </a:r>
          </a:p>
        </p:txBody>
      </p:sp>
    </p:spTree>
    <p:extLst>
      <p:ext uri="{BB962C8B-B14F-4D97-AF65-F5344CB8AC3E}">
        <p14:creationId xmlns:p14="http://schemas.microsoft.com/office/powerpoint/2010/main" val="2447563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450491"/>
            <a:ext cx="22610512" cy="1170059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Kif temm dan id-diskors wieħed Lhudi ħareġ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quddiem kulħadd biex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joffri s-sagrifiċċju fuq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l-artal f’Modin skont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1" y="0"/>
            <a:ext cx="22610512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nn-NO" altLang="mt-MT" sz="15500" dirty="0">
                <a:latin typeface="Times New Roman" pitchFamily="18" charset="0"/>
              </a:rPr>
              <a:t>kif trid il-Liġi u b’ġirja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waħda mar għal fuqu u qatlu fuq l-artal. Fl-istess ħin qatel il-messaġġier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tas-sultan li kien qiegħed</a:t>
            </a:r>
          </a:p>
        </p:txBody>
      </p:sp>
    </p:spTree>
    <p:extLst>
      <p:ext uri="{BB962C8B-B14F-4D97-AF65-F5344CB8AC3E}">
        <p14:creationId xmlns:p14="http://schemas.microsoft.com/office/powerpoint/2010/main" val="1040041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-36710"/>
            <a:ext cx="22610512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jisfurzahom biex jissagrifikaw, u ġarraf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l-artal. U xegħel biż-żelu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għal-Liġi, bħalma kien għamel Fineħas lil Żimri </a:t>
            </a:r>
            <a:endParaRPr lang="en-GB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0"/>
            <a:ext cx="22466496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bin Salu. U Mattatija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mbagħad beda jgħajjat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mal-belt jgħid b’leħen għoli: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“Kul</a:t>
            </a:r>
            <a:r>
              <a:rPr lang="en-US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 hu għajjur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0"/>
            <a:ext cx="22466496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għal-Liġi u jrid jibqa’ jżomm il-Patt, joħroġ warajja.” </a:t>
            </a:r>
            <a:endParaRPr lang="en-US" sz="155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ħarab hu u wliedu lejn </a:t>
            </a:r>
            <a:endParaRPr lang="en-GB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il-muntanji u ħallew</a:t>
            </a:r>
          </a:p>
        </p:txBody>
      </p:sp>
    </p:spTree>
    <p:extLst>
      <p:ext uri="{BB962C8B-B14F-4D97-AF65-F5344CB8AC3E}">
        <p14:creationId xmlns:p14="http://schemas.microsoft.com/office/powerpoint/2010/main" val="2548217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9795" y="251322"/>
            <a:ext cx="22574408" cy="722749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warajhom kulma kellhom </a:t>
            </a:r>
            <a:r>
              <a:rPr lang="mt-MT" altLang="mt-MT" sz="15500" dirty="0">
                <a:latin typeface="Times New Roman" pitchFamily="18" charset="0"/>
              </a:rPr>
              <a:t>fil-belt. Imbagħad ħafna, li kienu jħobbu s-sewwa u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d-dritt, niżlu fid-deżert biex joqogħdu hemmhekk.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21165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14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0"/>
            <a:ext cx="22645846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F’dak iż-żmien, waslu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fil-belt ta’ Modin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il-messaġġiera tas-sultan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bl-inkarigu li jġiegħlu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n-nies jitilqu r-reliġjon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18129" y="3552062"/>
            <a:ext cx="18842786" cy="5556244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Lil min jimxi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bis-sewwa nurih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is-salvazzjoni ta’ Alla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5500" dirty="0"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8675" y="1110769"/>
            <a:ext cx="14031405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3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3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28192"/>
            <a:ext cx="23399749" cy="874826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Alla, il-Mulej Alla, </a:t>
            </a:r>
            <a:b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tkellem u sejjaħ l-art.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 fejn titla’ </a:t>
            </a:r>
            <a:b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x-xemx sa fejn tinżel,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3513912"/>
            <a:ext cx="22502971" cy="545835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 Sijon, il-ġmiel tagħha,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 wera d-dija tiegħu.</a:t>
            </a:r>
          </a:p>
        </p:txBody>
      </p:sp>
    </p:spTree>
    <p:extLst>
      <p:ext uri="{BB962C8B-B14F-4D97-AF65-F5344CB8AC3E}">
        <p14:creationId xmlns:p14="http://schemas.microsoft.com/office/powerpoint/2010/main" val="2839107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18129" y="2411562"/>
            <a:ext cx="18842786" cy="5556244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Lil min jimxi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bis-sewwa nurih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is-salvazzjoni ta’ Alla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847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1331442"/>
            <a:ext cx="22250472" cy="722749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“Iġimgħu ‘l ħbiebi quddiemi,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</a:t>
            </a:r>
            <a:r>
              <a:rPr lang="mt-MT" altLang="mt-MT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 għamlu patt miegħi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bis-sagrifiċċju.”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1259434"/>
            <a:ext cx="22466496" cy="735582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jħabbru s-smewwiet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il-ġustizzja tiegħu,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 Alla nnifsu jagħmel il-ħaqq.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18129" y="2411562"/>
            <a:ext cx="18842786" cy="5556244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Lil min jimxi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bis-sewwa nurih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is-salvazzjoni ta’ Alla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081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623" y="1547466"/>
            <a:ext cx="22538504" cy="696207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“Agħti ’l Alla sagrifiċċju ta’ radd il-ħajr,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rodd lill-Għoli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l-wegħdiet tiegħek.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altLang="mt-MT" sz="13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1403450"/>
            <a:ext cx="22610512" cy="709332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 sejjaħli f’jum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id-dwejjaq;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mt-MT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</a:t>
            </a:r>
            <a:r>
              <a:rPr lang="mt-MT" altLang="mt-MT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ien neħilsek, u int tweġġaħni.”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18129" y="2411562"/>
            <a:ext cx="18842786" cy="5556244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Lil min jimxi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bis-sewwa nurih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is-salvazzjoni ta’ Alla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542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0"/>
            <a:ext cx="22538504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tagħhom u jordn</a:t>
            </a:r>
            <a:r>
              <a:rPr lang="en-US" altLang="mt-MT" sz="15500" dirty="0">
                <a:latin typeface="Times New Roman" pitchFamily="18" charset="0"/>
              </a:rPr>
              <a:t>a</a:t>
            </a:r>
            <a:r>
              <a:rPr lang="mt-MT" altLang="mt-MT" sz="15500" dirty="0">
                <a:latin typeface="Times New Roman" pitchFamily="18" charset="0"/>
              </a:rPr>
              <a:t>wlhom li joffru s-sagrifiċċji. U ħafna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mill-Iżraelin resqu lejhom;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imma Mattatija u wliedu nġemgħu għalihom</a:t>
            </a:r>
            <a:endParaRPr lang="en-GB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4803849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2631" y="2483570"/>
            <a:ext cx="22394488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Illum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la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twebbsux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qalbkom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Iżda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isimgħu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leħen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4803849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4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62" y="1906483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19, 41-44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1385801"/>
            <a:ext cx="22394488" cy="982838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F’dak iż-żmien, Ġes</a:t>
            </a:r>
            <a:r>
              <a:rPr lang="en-US" sz="15500" dirty="0">
                <a:latin typeface="Times New Roman" panose="02020603050405020304" pitchFamily="18" charset="0"/>
              </a:rPr>
              <a:t>ù</a:t>
            </a:r>
            <a:r>
              <a:rPr lang="mt-MT" sz="15500" dirty="0">
                <a:latin typeface="Times New Roman" panose="02020603050405020304" pitchFamily="18" charset="0"/>
              </a:rPr>
              <a:t> wasal qrib il-belt ta’ Ġerusalemm u, kif raha, beda jibkiha u jgħid: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0"/>
            <a:ext cx="22466496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“Mhux li għaraft imqar int ukoll f’dan il-jum x’inhu ta’ ġid għalik! Imma issa!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 hu moħbi minn għajne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k!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222140"/>
            <a:ext cx="22394488" cy="881415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għad jiġi żmien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fuqek meta l-għedewwa tiegħek idawruk b’rampa u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jagħlquk minn kullimkien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jrossu fuqek minn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251322"/>
            <a:ext cx="22394488" cy="881415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jġarrfu lilek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lil uliedek fik, u ma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jħallux fik ġebla fuq oħra, talli ma għaraftx iż-żmien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taż-żjara li saritlek.”</a:t>
            </a:r>
          </a:p>
        </p:txBody>
      </p:sp>
    </p:spTree>
    <p:extLst>
      <p:ext uri="{BB962C8B-B14F-4D97-AF65-F5344CB8AC3E}">
        <p14:creationId xmlns:p14="http://schemas.microsoft.com/office/powerpoint/2010/main" val="703157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5436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1458603"/>
            <a:ext cx="22610512" cy="968437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weħidhom.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Imbagħad il-messaġġiera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tas-sultan daru lejn Mattatija u qalulu: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623" y="1602619"/>
            <a:ext cx="22538504" cy="939633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“Inti l-kap f’din il-belt,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bniedem kbir u ta’ ġieħ, imdawwar b’uliedek u ħutek.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269677"/>
            <a:ext cx="22682520" cy="1206063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Mela ibda int l-ewwel wieħed</a:t>
            </a:r>
            <a:r>
              <a:rPr lang="mt-MT" sz="155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agħmel dak li ordna s-sultan, bħalma għamlu l-ġnus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l-irġiel ta’ Ġuda,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dawk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599" y="504056"/>
            <a:ext cx="22970552" cy="1159187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baqa’ Ġerusalemm. Hekk tkun int u wliedek fost ħbieb is-sultan, onorati b’rigali tad-deheb u l-fidda, u doni oħra.”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623" y="3852428"/>
            <a:ext cx="22538504" cy="489513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Imma Mattatija għolla leħnu u wieġeb:</a:t>
            </a:r>
          </a:p>
        </p:txBody>
      </p:sp>
    </p:spTree>
    <p:extLst>
      <p:ext uri="{BB962C8B-B14F-4D97-AF65-F5344CB8AC3E}">
        <p14:creationId xmlns:p14="http://schemas.microsoft.com/office/powerpoint/2010/main" val="275793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377689"/>
            <a:ext cx="22610512" cy="1184461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“Imqar jekk il-ġnus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kollha, li qegħdin taħt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il-ħakma tas-sultan, jisimgħu minnu u kull wieħed minnhom iħalli </a:t>
            </a:r>
            <a:endParaRPr lang="en-GB" sz="155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601</Words>
  <Application>Microsoft Office PowerPoint</Application>
  <PresentationFormat>Custom</PresentationFormat>
  <Paragraphs>105</Paragraphs>
  <Slides>39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Franklin Gothic Book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35</cp:revision>
  <dcterms:created xsi:type="dcterms:W3CDTF">2011-09-15T19:56:24Z</dcterms:created>
  <dcterms:modified xsi:type="dcterms:W3CDTF">2023-09-03T07:12:51Z</dcterms:modified>
</cp:coreProperties>
</file>