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13" r:id="rId2"/>
    <p:sldId id="259" r:id="rId3"/>
    <p:sldId id="314" r:id="rId4"/>
    <p:sldId id="260" r:id="rId5"/>
    <p:sldId id="315" r:id="rId6"/>
    <p:sldId id="352" r:id="rId7"/>
    <p:sldId id="316" r:id="rId8"/>
    <p:sldId id="353" r:id="rId9"/>
    <p:sldId id="359" r:id="rId10"/>
    <p:sldId id="318" r:id="rId11"/>
    <p:sldId id="319" r:id="rId12"/>
    <p:sldId id="320" r:id="rId13"/>
    <p:sldId id="321" r:id="rId14"/>
    <p:sldId id="354" r:id="rId15"/>
    <p:sldId id="337" r:id="rId16"/>
    <p:sldId id="322" r:id="rId17"/>
    <p:sldId id="355" r:id="rId18"/>
    <p:sldId id="323" r:id="rId19"/>
    <p:sldId id="324" r:id="rId20"/>
    <p:sldId id="306" r:id="rId21"/>
    <p:sldId id="290" r:id="rId22"/>
    <p:sldId id="325" r:id="rId23"/>
    <p:sldId id="356" r:id="rId24"/>
    <p:sldId id="326" r:id="rId25"/>
    <p:sldId id="338" r:id="rId26"/>
    <p:sldId id="339" r:id="rId27"/>
    <p:sldId id="340" r:id="rId28"/>
    <p:sldId id="266" r:id="rId29"/>
    <p:sldId id="349" r:id="rId30"/>
    <p:sldId id="327" r:id="rId31"/>
    <p:sldId id="348" r:id="rId32"/>
    <p:sldId id="329" r:id="rId33"/>
    <p:sldId id="347" r:id="rId34"/>
    <p:sldId id="331" r:id="rId35"/>
    <p:sldId id="344" r:id="rId36"/>
    <p:sldId id="350" r:id="rId37"/>
    <p:sldId id="270" r:id="rId38"/>
    <p:sldId id="351" r:id="rId39"/>
    <p:sldId id="271" r:id="rId40"/>
    <p:sldId id="272" r:id="rId41"/>
    <p:sldId id="360" r:id="rId42"/>
    <p:sldId id="307" r:id="rId43"/>
    <p:sldId id="333" r:id="rId44"/>
    <p:sldId id="308" r:id="rId45"/>
    <p:sldId id="357" r:id="rId46"/>
    <p:sldId id="334" r:id="rId47"/>
    <p:sldId id="335" r:id="rId48"/>
    <p:sldId id="361" r:id="rId49"/>
    <p:sldId id="312" r:id="rId50"/>
    <p:sldId id="358" r:id="rId51"/>
    <p:sldId id="346" r:id="rId52"/>
    <p:sldId id="336" r:id="rId5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  <a:srgbClr val="004070"/>
    <a:srgbClr val="003760"/>
    <a:srgbClr val="401B5B"/>
    <a:srgbClr val="004274"/>
    <a:srgbClr val="006600"/>
    <a:srgbClr val="0000CC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 autoAdjust="0"/>
    <p:restoredTop sz="94660"/>
  </p:normalViewPr>
  <p:slideViewPr>
    <p:cSldViewPr>
      <p:cViewPr varScale="1">
        <p:scale>
          <a:sx n="34" d="100"/>
          <a:sy n="34" d="100"/>
        </p:scale>
        <p:origin x="120" y="96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3175114"/>
            <a:ext cx="23399750" cy="62497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Danjel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6, 12-28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spc="-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ordni ma jista’ jitbiddel </a:t>
            </a:r>
            <a:endParaRPr lang="en-GB" sz="15500" b="1" i="1" spc="-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spc="-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ikun sar mis-sultan.”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Imbagħad is-sultan ta ordni biex iġibu lil Danjel;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tefgħuh fil-ħofra tal-iljuni. </a:t>
            </a:r>
          </a:p>
        </p:txBody>
      </p:sp>
    </p:spTree>
    <p:extLst>
      <p:ext uri="{BB962C8B-B14F-4D97-AF65-F5344CB8AC3E}">
        <p14:creationId xmlns:p14="http://schemas.microsoft.com/office/powerpoint/2010/main" val="64568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s-sultan qabad u qal lil Danjel:</a:t>
            </a:r>
          </a:p>
          <a:p>
            <a:pPr algn="ctr"/>
            <a:r>
              <a:rPr lang="mt-MT" sz="15500" b="1" i="1" dirty="0">
                <a:solidFill>
                  <a:srgbClr val="004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 jeħilsek Alla tiegħek, </a:t>
            </a:r>
            <a:endParaRPr lang="en-GB" sz="15500" b="1" i="1" dirty="0">
              <a:solidFill>
                <a:srgbClr val="004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4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lilu dejjem taqdi!”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Ressqu ġebla, qegħduha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7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mad-daħla tal-ħofra, u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s-sultan għamlilha fuqha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l-marka bis-siġill tiegħu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s-siġill tal-kbarat tiegħu, ħalli ma jinbidel xejn minn</a:t>
            </a:r>
          </a:p>
        </p:txBody>
      </p:sp>
    </p:spTree>
    <p:extLst>
      <p:ext uri="{BB962C8B-B14F-4D97-AF65-F5344CB8AC3E}">
        <p14:creationId xmlns:p14="http://schemas.microsoft.com/office/powerpoint/2010/main" val="116823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dak li hu ddeċieda fuq Danjel.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Imbagħad is-sultan telaq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lejn il-palazz tiegħu;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il-lejl għaddieh sajjem, </a:t>
            </a:r>
          </a:p>
        </p:txBody>
      </p:sp>
    </p:spTree>
    <p:extLst>
      <p:ext uri="{BB962C8B-B14F-4D97-AF65-F5344CB8AC3E}">
        <p14:creationId xmlns:p14="http://schemas.microsoft.com/office/powerpoint/2010/main" val="164371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n-ngħas ħarab minn xfar għajnejh, imma ma ġabulu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’l ħadd biex iderrilu.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Filgħodu s-sultan qam kmieni mas-sebħ u ħaffef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4371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mar lejn il-ħofra tal-iljuni. Kif wasal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ħdejn il-ħofra,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is-sultan sejjaħ lil Danjel b’leħen imnikket u qallu:</a:t>
            </a:r>
          </a:p>
          <a:p>
            <a:pPr algn="ctr"/>
            <a:r>
              <a:rPr lang="mt-MT" sz="15500" b="1" i="1" dirty="0">
                <a:solidFill>
                  <a:srgbClr val="004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“Danjel, qaddej ta’ Alla </a:t>
            </a:r>
            <a:endParaRPr lang="en-GB" sz="15500" b="1" i="1" dirty="0">
              <a:solidFill>
                <a:srgbClr val="004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6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l-ħaj, kellu l-ħila jeħilsek mil-iljuni dak Alla li lilu</a:t>
            </a:r>
            <a:r>
              <a:rPr lang="en-GB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 taqdi?”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Danjel wieġeb lis-sultan:</a:t>
            </a:r>
          </a:p>
          <a:p>
            <a:pPr algn="ctr"/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spc="-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tgħix għal dejjem, </a:t>
            </a:r>
          </a:p>
        </p:txBody>
      </p:sp>
    </p:spTree>
    <p:extLst>
      <p:ext uri="{BB962C8B-B14F-4D97-AF65-F5344CB8AC3E}">
        <p14:creationId xmlns:p14="http://schemas.microsoft.com/office/powerpoint/2010/main" val="216316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sultan! Alla tiegħi bagħat </a:t>
            </a:r>
            <a:endParaRPr lang="en-GB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l-anġlu tiegħu jagħlaq ħalq </a:t>
            </a:r>
            <a:endParaRPr lang="en-GB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l-iljuni biex ma jagħmluli xejn, għax huwa sab li jiena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 bla ħtija,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16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biss quddiemu, izda wkoll quddiemek, sultan, għax jien m’għamilt xejn ħażin.”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Is-sultan feraħ ħafna b’dan u ordna li jtellgħu lil</a:t>
            </a:r>
          </a:p>
        </p:txBody>
      </p:sp>
    </p:spTree>
    <p:extLst>
      <p:ext uri="{BB962C8B-B14F-4D97-AF65-F5344CB8AC3E}">
        <p14:creationId xmlns:p14="http://schemas.microsoft.com/office/powerpoint/2010/main" val="230106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Danjel mill-ħofra. Tellgħu lil Danjel mill-ħofra, u sabu li ma kienet ġratlu ebda </a:t>
            </a:r>
            <a:r>
              <a:rPr lang="mt-MT" sz="15500" spc="-300" dirty="0">
                <a:latin typeface="Times New Roman" panose="02020603050405020304" pitchFamily="18" charset="0"/>
              </a:rPr>
              <a:t>ħsara, għaliex hu kien ittama </a:t>
            </a:r>
            <a:r>
              <a:rPr lang="mt-MT" sz="15500" dirty="0">
                <a:latin typeface="Times New Roman" panose="02020603050405020304" pitchFamily="18" charset="0"/>
              </a:rPr>
              <a:t>f’Alla tiegħu. Imbagħad,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F’dak iż-żmien, b’saħna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kbira fuqhom xi rġiel ġrew flimkien għal ħdejn Danjel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 sabuh jitlob u jfaħħar lil Alla tiegħu. </a:t>
            </a: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bl-ordni tas-sultan, qabdu li dawk l-irġiel li gidbu fuq Danjel u </a:t>
            </a:r>
            <a:r>
              <a:rPr lang="mt-MT" sz="15500" spc="-300" dirty="0">
                <a:latin typeface="Times New Roman" panose="02020603050405020304" pitchFamily="18" charset="0"/>
              </a:rPr>
              <a:t>xeħtuhom fil-ħofra tal-iljuni, lilhom, lil uliedhom u lin-nisa tagħhom; u anqas</a:t>
            </a:r>
          </a:p>
        </p:txBody>
      </p:sp>
    </p:spTree>
    <p:extLst>
      <p:ext uri="{BB962C8B-B14F-4D97-AF65-F5344CB8AC3E}">
        <p14:creationId xmlns:p14="http://schemas.microsoft.com/office/powerpoint/2010/main" val="3035095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biss laħqu messew qiegħ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il-ħofra li l-iljuni ma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farrkulhomx għadamhom.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Imbagħad is-sultan Dariju kiteb lil kull poplu u ġens u</a:t>
            </a:r>
            <a:endParaRPr lang="mt-MT" sz="155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2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lsien, li jgħammru fuq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l-art kollha, u qalilhom:</a:t>
            </a:r>
          </a:p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“Sliem bil-kotra għalikom! </a:t>
            </a:r>
          </a:p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Qiegħed nagħmel dan </a:t>
            </a:r>
          </a:p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id-digriet biex fl-art</a:t>
            </a:r>
          </a:p>
        </p:txBody>
      </p:sp>
    </p:spTree>
    <p:extLst>
      <p:ext uri="{BB962C8B-B14F-4D97-AF65-F5344CB8AC3E}">
        <p14:creationId xmlns:p14="http://schemas.microsoft.com/office/powerpoint/2010/main" val="2002365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 li fuqha jiena nsaltan kulħadd għandu jibża’ u jitriegħed quddiem Alla ta’ Danjel, għax hu Alla l-ħaj ta’ dejjem, </a:t>
            </a:r>
          </a:p>
        </p:txBody>
      </p:sp>
    </p:spTree>
    <p:extLst>
      <p:ext uri="{BB962C8B-B14F-4D97-AF65-F5344CB8AC3E}">
        <p14:creationId xmlns:p14="http://schemas.microsoft.com/office/powerpoint/2010/main" val="200236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s-saltna tiegħu ma tinqeridx, u l-ħakma tiegħu ddum sal-aħħar; minnu l-ħelsien u </a:t>
            </a:r>
            <a:endParaRPr lang="en-GB" sz="15500" b="1" i="1" dirty="0">
              <a:solidFill>
                <a:srgbClr val="003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s-salvazzjoni, hu jagħmel </a:t>
            </a:r>
            <a:endParaRPr lang="en-GB" sz="15500" b="1" i="1" dirty="0">
              <a:solidFill>
                <a:srgbClr val="003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6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24485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il-mirakli u l-għeġubijiet</a:t>
            </a:r>
          </a:p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fis-sema u fl-art; kien hu li ħeles lil Danjel </a:t>
            </a:r>
            <a:endParaRPr lang="en-GB" sz="15500" b="1" i="1" dirty="0">
              <a:solidFill>
                <a:srgbClr val="003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mill-iljuni.” </a:t>
            </a:r>
          </a:p>
        </p:txBody>
      </p:sp>
    </p:spTree>
    <p:extLst>
      <p:ext uri="{BB962C8B-B14F-4D97-AF65-F5344CB8AC3E}">
        <p14:creationId xmlns:p14="http://schemas.microsoft.com/office/powerpoint/2010/main" val="309004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02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4585482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8755" y="1182777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15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42210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nida u borra,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silġ u bard,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563690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Bla telf ta’ żmien resqu</a:t>
            </a:r>
            <a:endParaRPr lang="mt-MT" sz="15500" spc="-551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quddiem is-sultan ifakkruh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fl-interdett. U qalulu:</a:t>
            </a: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“Sultan, mhux int kont li ffirmajt id-digriet biex jekk </a:t>
            </a:r>
            <a:endParaRPr lang="en-GB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36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42210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ġlata u silġ,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iljieli u ġranet,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55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563690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13648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dawl u dlam,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beraq u sħab,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11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563690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915618"/>
            <a:ext cx="2236009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tbierek l-art il-Mulej,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tfaħħru u tgħollih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28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563690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055745" y="1370772"/>
            <a:ext cx="1963775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awwu qalbkom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u erfgħu raskom,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għax il-fidwa tagħkom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hi fil-qrib.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28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0656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 ħadd, fi żmien tletin </a:t>
            </a: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jum, jitlob lil xi alla jew </a:t>
            </a:r>
            <a:endParaRPr lang="en-GB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bniedem ieħor ħliefek, jixħtuh fil-ħofra </a:t>
            </a:r>
            <a:endParaRPr lang="en-GB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tal-iljuni?”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3868559"/>
            <a:ext cx="22502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Ġesù qal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lid-dixxipli tiegħu: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1450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“Meta mbagħad taraw lil Ġerusalemm magħluqa minn kullimkien bl-eżerċti, tkunu tafu li </a:t>
            </a:r>
            <a:r>
              <a:rPr lang="mt-MT" sz="15500" b="1" i="1" spc="-276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l-qerda tagħha tkun 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waslet. </a:t>
            </a:r>
            <a:endParaRPr lang="mt-MT" sz="15500" b="1" i="1" spc="-276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27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529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jaħarbu mbagħad lejn il-muntanji dawk li jkunu fil-Lhudija u jitbiegħdu minnha dawk li jkunu ġo nofsha, </a:t>
            </a:r>
          </a:p>
        </p:txBody>
      </p:sp>
    </p:spTree>
    <p:extLst>
      <p:ext uri="{BB962C8B-B14F-4D97-AF65-F5344CB8AC3E}">
        <p14:creationId xmlns:p14="http://schemas.microsoft.com/office/powerpoint/2010/main" val="503062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1450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ma jerġgħux lura fiha dawk li jkunu fir-raba’; għax dawk</a:t>
            </a: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 jiem </a:t>
            </a: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il-kastig li fihom iseħħ kulma hemm miktub.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84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1483291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Jaħasra għalihom in-nisa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f’dawk il-jiem ikunu tqal jew ireddgħu! Għax hemm</a:t>
            </a: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 jaqa’ fuq il-pajjiż,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3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1483291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korla fuq dan il-poplu.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In-nies jaqgħu taħt il-qilla tas-sejf, u jittieħdu lsiera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 il-pagani kollha; </a:t>
            </a:r>
          </a:p>
        </p:txBody>
      </p:sp>
    </p:spTree>
    <p:extLst>
      <p:ext uri="{BB962C8B-B14F-4D97-AF65-F5344CB8AC3E}">
        <p14:creationId xmlns:p14="http://schemas.microsoft.com/office/powerpoint/2010/main" val="1159343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Ġerusalemm tibqa’ tintrifes taħt saqajn il-ġnus sa ma jkun għadda żmien il-ġnus.</a:t>
            </a: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95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4085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jkun hemm sinjali </a:t>
            </a: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fix-xemx u l-qamar u </a:t>
            </a: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l-kwiekeb. Il-ġnus fuq </a:t>
            </a: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l-art, b’qalbhom ittaqtaq,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97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4085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jafux x’jaqbdu</a:t>
            </a: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jagħmlu minħabba l-ħsejjes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tal-baħar u tal-imwieġ;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in-nies ruħhom ħierġa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54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bil-biża’ billi jobsru x’ikun ġej fuq id-dinja, għax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il-qawwiet tas-smewwiet</a:t>
            </a:r>
          </a:p>
          <a:p>
            <a:pPr algn="ctr"/>
            <a:r>
              <a:rPr lang="mt-MT" sz="15500" b="1" i="1" spc="-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jitqallbu. Imbagħad jaraw lil Bin l-bniedem ġej fi sħaba, </a:t>
            </a:r>
          </a:p>
        </p:txBody>
      </p:sp>
    </p:spTree>
    <p:extLst>
      <p:ext uri="{BB962C8B-B14F-4D97-AF65-F5344CB8AC3E}">
        <p14:creationId xmlns:p14="http://schemas.microsoft.com/office/powerpoint/2010/main" val="204927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179314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s-sultan wieġeb:</a:t>
            </a:r>
          </a:p>
          <a:p>
            <a:pPr algn="ctr"/>
            <a:r>
              <a:rPr lang="mt-MT" sz="15500" b="1" i="1" dirty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“L-ordni għadu sħiħ, skont </a:t>
            </a:r>
            <a:endParaRPr lang="en-GB" sz="15500" b="1" i="1" dirty="0">
              <a:solidFill>
                <a:srgbClr val="0037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il-liġi tal-popli tal-Medja u l-Persja li ma tistax titħassar.”</a:t>
            </a:r>
          </a:p>
        </p:txBody>
      </p:sp>
    </p:spTree>
    <p:extLst>
      <p:ext uri="{BB962C8B-B14F-4D97-AF65-F5344CB8AC3E}">
        <p14:creationId xmlns:p14="http://schemas.microsoft.com/office/powerpoint/2010/main" val="282211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b’qawwa u glorja kbira. Meta jibda jseħħ dan kollu, qawwu qalbkom u erfgħu raskom, għax il-fidwa tagħkom hi fil-qrib.”</a:t>
            </a:r>
          </a:p>
        </p:txBody>
      </p:sp>
    </p:spTree>
    <p:extLst>
      <p:ext uri="{BB962C8B-B14F-4D97-AF65-F5344CB8AC3E}">
        <p14:creationId xmlns:p14="http://schemas.microsoft.com/office/powerpoint/2010/main" val="2049276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3779714"/>
            <a:ext cx="2257440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0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8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179314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Imbagħad qalu lis-sultan:</a:t>
            </a:r>
          </a:p>
          <a:p>
            <a:pPr algn="ctr"/>
            <a:r>
              <a:rPr lang="mt-MT" sz="15500" b="1" i="1" spc="-30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Danjel, wieħed</a:t>
            </a:r>
          </a:p>
          <a:p>
            <a:pPr algn="ctr"/>
            <a:r>
              <a:rPr lang="mt-MT" sz="15500" b="1" i="1" spc="-30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mill-itturufnati Lhud, la ta kas tiegħek, sultan, u lanqas tad-digriet iffirmat minnek, </a:t>
            </a:r>
          </a:p>
        </p:txBody>
      </p:sp>
    </p:spTree>
    <p:extLst>
      <p:ext uri="{BB962C8B-B14F-4D97-AF65-F5344CB8AC3E}">
        <p14:creationId xmlns:p14="http://schemas.microsoft.com/office/powerpoint/2010/main" val="28221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spc="-30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baqa’ jitlob tliet darbiet kuljum.”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Is-sultan sewwed qalbu ħafna meta sama’ dan, u għamel il-ħsieb li jeħles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9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0" dirty="0">
                <a:latin typeface="Times New Roman" panose="02020603050405020304" pitchFamily="18" charset="0"/>
              </a:rPr>
              <a:t>Lil </a:t>
            </a:r>
            <a:r>
              <a:rPr lang="en-GB" sz="15500" dirty="0" err="1">
                <a:latin typeface="Times New Roman" panose="02020603050405020304" pitchFamily="18" charset="0"/>
              </a:rPr>
              <a:t>Danjel</a:t>
            </a:r>
            <a:r>
              <a:rPr lang="en-GB" sz="15500" dirty="0">
                <a:latin typeface="Times New Roman" panose="02020603050405020304" pitchFamily="18" charset="0"/>
              </a:rPr>
              <a:t>; </a:t>
            </a:r>
            <a:r>
              <a:rPr lang="en-GB" sz="15500" dirty="0" err="1">
                <a:latin typeface="Times New Roman" panose="02020603050405020304" pitchFamily="18" charset="0"/>
              </a:rPr>
              <a:t>sa</a:t>
            </a:r>
            <a:r>
              <a:rPr lang="en-GB" sz="15500" dirty="0">
                <a:latin typeface="Times New Roman" panose="02020603050405020304" pitchFamily="18" charset="0"/>
              </a:rPr>
              <a:t> n</a:t>
            </a:r>
            <a:r>
              <a:rPr lang="mt-MT" sz="15500" dirty="0">
                <a:latin typeface="Times New Roman" panose="02020603050405020304" pitchFamily="18" charset="0"/>
              </a:rPr>
              <a:t>żul ix-xemx kien għandu iħabbel moħħu biex jara kif jeħilsu. Imma dawk l-irġiel marru jiġru b’saħna fuqhom flimkien</a:t>
            </a:r>
            <a:endParaRPr lang="mt-MT" sz="15500" b="1" i="1" spc="-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għal għand is-sultan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 qalulu:</a:t>
            </a:r>
          </a:p>
          <a:p>
            <a:pPr algn="ctr"/>
            <a:r>
              <a:rPr lang="mt-MT" sz="15500" b="1" i="1" spc="-30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“Kun af, sultan, li skont </a:t>
            </a:r>
          </a:p>
          <a:p>
            <a:pPr algn="ctr"/>
            <a:r>
              <a:rPr lang="mt-MT" sz="15500" b="1" i="1" spc="-30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il-liġi tal-popli tal-Medja u </a:t>
            </a:r>
            <a:endParaRPr lang="en-GB" sz="15500" b="1" i="1" spc="-300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spc="-30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l-Persja, ebda digriet jew</a:t>
            </a:r>
          </a:p>
        </p:txBody>
      </p:sp>
    </p:spTree>
    <p:extLst>
      <p:ext uri="{BB962C8B-B14F-4D97-AF65-F5344CB8AC3E}">
        <p14:creationId xmlns:p14="http://schemas.microsoft.com/office/powerpoint/2010/main" val="3458873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920</Words>
  <Application>Microsoft Office PowerPoint</Application>
  <PresentationFormat>Custom</PresentationFormat>
  <Paragraphs>133</Paragraphs>
  <Slides>52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110</cp:revision>
  <dcterms:created xsi:type="dcterms:W3CDTF">2011-07-27T18:05:40Z</dcterms:created>
  <dcterms:modified xsi:type="dcterms:W3CDTF">2023-09-05T08:11:42Z</dcterms:modified>
</cp:coreProperties>
</file>