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8" r:id="rId1"/>
    <p:sldMasterId id="2147483810" r:id="rId2"/>
    <p:sldMasterId id="2147483823" r:id="rId3"/>
    <p:sldMasterId id="2147483835" r:id="rId4"/>
    <p:sldMasterId id="2147483847" r:id="rId5"/>
    <p:sldMasterId id="2147483859" r:id="rId6"/>
    <p:sldMasterId id="2147483871" r:id="rId7"/>
    <p:sldMasterId id="2147484197" r:id="rId8"/>
  </p:sldMasterIdLst>
  <p:sldIdLst>
    <p:sldId id="295" r:id="rId9"/>
    <p:sldId id="258" r:id="rId10"/>
    <p:sldId id="274" r:id="rId11"/>
    <p:sldId id="273" r:id="rId12"/>
    <p:sldId id="305" r:id="rId13"/>
    <p:sldId id="306" r:id="rId14"/>
    <p:sldId id="307" r:id="rId15"/>
    <p:sldId id="275" r:id="rId16"/>
    <p:sldId id="298" r:id="rId17"/>
    <p:sldId id="292" r:id="rId18"/>
    <p:sldId id="276" r:id="rId19"/>
    <p:sldId id="299" r:id="rId20"/>
    <p:sldId id="308" r:id="rId21"/>
    <p:sldId id="277" r:id="rId22"/>
    <p:sldId id="300" r:id="rId23"/>
    <p:sldId id="309" r:id="rId24"/>
    <p:sldId id="313" r:id="rId25"/>
    <p:sldId id="301" r:id="rId26"/>
    <p:sldId id="314" r:id="rId27"/>
    <p:sldId id="302" r:id="rId28"/>
    <p:sldId id="278" r:id="rId29"/>
    <p:sldId id="281" r:id="rId30"/>
    <p:sldId id="282" r:id="rId31"/>
    <p:sldId id="283" r:id="rId32"/>
    <p:sldId id="311" r:id="rId33"/>
    <p:sldId id="312" r:id="rId34"/>
    <p:sldId id="303" r:id="rId35"/>
    <p:sldId id="304" r:id="rId36"/>
  </p:sldIdLst>
  <p:sldSz cx="23402925" cy="12601575"/>
  <p:notesSz cx="6858000" cy="9144000"/>
  <p:embeddedFontLst>
    <p:embeddedFont>
      <p:font typeface="Book Antiqua" panose="02040602050305030304" pitchFamily="18" charset="0"/>
      <p:regular r:id="rId37"/>
      <p:bold r:id="rId38"/>
      <p:italic r:id="rId39"/>
      <p:boldItalic r:id="rId40"/>
    </p:embeddedFont>
    <p:embeddedFont>
      <p:font typeface="Lucida Sans" panose="020B0602030504020204" pitchFamily="34" charset="0"/>
      <p:regular r:id="rId41"/>
      <p:bold r:id="rId42"/>
      <p:italic r:id="rId43"/>
      <p:boldItalic r:id="rId44"/>
    </p:embeddedFont>
    <p:embeddedFont>
      <p:font typeface="Wingdings 2" panose="05020102010507070707" pitchFamily="18" charset="2"/>
      <p:regular r:id="rId45"/>
    </p:embeddedFont>
    <p:embeddedFont>
      <p:font typeface="Wingdings 3" panose="05040102010807070707" pitchFamily="18" charset="2"/>
      <p:regular r:id="rId4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6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72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8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44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3098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1717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200337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8957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70">
          <p15:clr>
            <a:srgbClr val="A4A3A4"/>
          </p15:clr>
        </p15:guide>
        <p15:guide id="2" pos="73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90" y="786"/>
      </p:cViewPr>
      <p:guideLst>
        <p:guide orient="horz" pos="3970"/>
        <p:guide pos="73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3.fntdata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2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8D5B-C1F1-44FE-BE79-0B4FC46DE1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8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782C0-7DF9-414B-88E4-BC943BA11C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0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43410-265B-4776-8078-0C7FED78DF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40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80134" y="2520316"/>
            <a:ext cx="21062633" cy="3360420"/>
          </a:xfrm>
        </p:spPr>
        <p:txBody>
          <a:bodyPr lIns="102862" tIns="0" rIns="102862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10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10440" y="6121995"/>
            <a:ext cx="16382047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028620" indent="0" algn="ctr">
              <a:buNone/>
            </a:lvl2pPr>
            <a:lvl3pPr marL="2057239" indent="0" algn="ctr">
              <a:buNone/>
            </a:lvl3pPr>
            <a:lvl4pPr marL="3085858" indent="0" algn="ctr">
              <a:buNone/>
            </a:lvl4pPr>
            <a:lvl5pPr marL="4114478" indent="0" algn="ctr">
              <a:buNone/>
            </a:lvl5pPr>
            <a:lvl6pPr marL="5143098" indent="0" algn="ctr">
              <a:buNone/>
            </a:lvl6pPr>
            <a:lvl7pPr marL="6171717" indent="0" algn="ctr">
              <a:buNone/>
            </a:lvl7pPr>
            <a:lvl8pPr marL="7200337" indent="0" algn="ctr">
              <a:buNone/>
            </a:lvl8pPr>
            <a:lvl9pPr marL="8228957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B3460CE-64E9-4D37-98A0-FEE0F3685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9251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9EC0ECA-B75E-4104-A93E-1C1E730DB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809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512" y="1120141"/>
            <a:ext cx="18137267" cy="336042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0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5512" y="4608058"/>
            <a:ext cx="18137267" cy="2774095"/>
          </a:xfrm>
        </p:spPr>
        <p:txBody>
          <a:bodyPr/>
          <a:lstStyle>
            <a:lvl1pPr marL="164579" indent="0" algn="l">
              <a:buNone/>
              <a:defRPr sz="4500">
                <a:solidFill>
                  <a:schemeClr val="tx1"/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8F5CBF6-6F09-4DE9-9068-66B66104B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40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59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59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646D671-E486-456E-BDCB-E3A5E1CE2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8193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7" y="501729"/>
            <a:ext cx="21062633" cy="21002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7" cy="1379755"/>
          </a:xfrm>
        </p:spPr>
        <p:txBody>
          <a:bodyPr anchor="ctr"/>
          <a:lstStyle>
            <a:lvl1pPr marL="0" indent="0">
              <a:buNone/>
              <a:defRPr sz="5400" b="0" cap="all" baseline="0">
                <a:solidFill>
                  <a:schemeClr val="tx1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8362" y="2820770"/>
            <a:ext cx="10344418" cy="1379755"/>
          </a:xfrm>
        </p:spPr>
        <p:txBody>
          <a:bodyPr anchor="ctr"/>
          <a:lstStyle>
            <a:lvl1pPr marL="0" indent="0">
              <a:buNone/>
              <a:defRPr sz="5400" b="0" cap="all" baseline="0">
                <a:solidFill>
                  <a:schemeClr val="tx1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70146" y="4340544"/>
            <a:ext cx="10340357" cy="691628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4340544"/>
            <a:ext cx="10344418" cy="691628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FDC7A57-D2A7-400B-9083-75852D825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6815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7D6C2CA-D65D-4BBF-9353-D1ED48011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148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F0C5519-28E8-4E60-9B47-16EB07B28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9051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>
            <a:sp3d prstMaterial="softEdge"/>
          </a:bodyPr>
          <a:lstStyle>
            <a:lvl1pPr algn="l">
              <a:buNone/>
              <a:defRPr sz="49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70148" y="2800351"/>
            <a:ext cx="7699401" cy="8456475"/>
          </a:xfrm>
        </p:spPr>
        <p:txBody>
          <a:bodyPr/>
          <a:lstStyle>
            <a:lvl1pPr marL="0" indent="0">
              <a:buNone/>
              <a:defRPr sz="32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5900"/>
            </a:lvl1pPr>
            <a:lvl2pPr>
              <a:defRPr sz="5400"/>
            </a:lvl2pPr>
            <a:lvl3pPr>
              <a:defRPr sz="4900"/>
            </a:lvl3pPr>
            <a:lvl4pPr>
              <a:defRPr sz="45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9C162B9-D06C-4EC2-9EAC-E64901C57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77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E1AD-D011-4A46-8082-4B413173D9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17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586" y="1120140"/>
            <a:ext cx="14041755" cy="959704"/>
          </a:xfrm>
        </p:spPr>
        <p:txBody>
          <a:bodyPr lIns="102862" rIns="102862" bIns="0" anchor="b">
            <a:sp3d prstMaterial="softEdge"/>
          </a:bodyPr>
          <a:lstStyle>
            <a:lvl1pPr algn="ctr">
              <a:buNone/>
              <a:defRPr sz="4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0586" y="3366254"/>
            <a:ext cx="14041755" cy="728091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7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0586" y="2143971"/>
            <a:ext cx="14041755" cy="974522"/>
          </a:xfrm>
        </p:spPr>
        <p:txBody>
          <a:bodyPr lIns="102862" rIns="102862"/>
          <a:lstStyle>
            <a:lvl1pPr marL="0" indent="0" algn="ctr">
              <a:buNone/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60FA1F7-CD81-4747-9DD2-B7E95C645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182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8A019A6-C163-42DB-8E01-9456CF7A2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1909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DC8DEFE-92EC-4D4F-BE7B-B7489AE50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0240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5220" y="1120140"/>
            <a:ext cx="19892487" cy="100812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5220" y="11481435"/>
            <a:ext cx="4875610" cy="84010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6000" y="11481435"/>
            <a:ext cx="7410926" cy="84010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72096" y="11481435"/>
            <a:ext cx="4875610" cy="84010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53D49A0-C2E6-4494-9964-251686CE0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3744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C991E-605B-4B93-8478-EFF368036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50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218C-CF3C-434F-9CE0-5A5D88EB8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03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BCE92-B9C3-4799-885D-13BFF01AC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49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056C8-13C9-4CF9-92FB-9508781F4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62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D715B-3E1A-43F2-83DA-9BFCEB259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91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30BD3-6718-4846-9432-8BE2313D8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8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A2C2F-06FA-44BA-8BC0-1F785B5B22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36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E496A-9FF0-4E89-B717-165222DD2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04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7F91-3CF7-4FA7-868A-A12A54F93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59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A314D-8675-4952-9BEA-C8F84CCEE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85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92EB1-EF03-43A8-B7E9-57FBCA0DF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89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BF60B-EAC8-4E83-BECE-51451A03D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7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E2A12-11E4-438B-B476-49EA30A22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356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AEF1D-6402-49A5-811D-A99CD2A3C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165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24622-B829-4CAF-85F9-6058179CB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6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FAA7-6D26-4BA0-9904-805A1EBE9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094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316C9-6438-4B07-BB11-A1C8A2C4E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1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1384A-428E-4233-A188-BDDC84C102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059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E9FE5-83BA-42B2-B3C0-0939DD9C4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002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0C374-2A1E-4729-B523-AD5DFDD8B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17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3834B-C833-4181-BCD1-C05919004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541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D8A1-0059-4586-8569-64C6FB752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988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9FD68-5E32-47F3-B849-CB74F8140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385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D652A-2255-4533-8EB9-364675CA0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26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C37AB-1F37-4150-9C7A-729100410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96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A0F6F-5EA5-485C-87C1-0E8FDFF9F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520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13992-E178-40DE-9FB9-53484BE6C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850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0BAC2-FD9A-4A38-B6DD-44581542A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2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5AA5D-0A67-46DE-9F12-3EC6265763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807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09FE2-AF5F-4688-8BC8-E52007F46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17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FCFC9-E32E-4FA4-9E80-13112CD84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030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E732-EDBA-4C18-845A-72CE95149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74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C2D92-9E67-404A-8CA2-EEC5D171D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10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E25CE-312E-4C2C-8A15-3E6F8747B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545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20885-EEFD-4460-8A2F-2873D46A8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755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587EA-986F-40FC-A9AC-87D597574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782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24506-2491-4E0B-8FD6-072E5953D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291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3CA7D-6FFD-43D8-AA8F-2144C1055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239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AF621-9728-45B5-8E37-1B0E97F57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0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F1890-645A-413C-AE21-D2658CFC52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571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10837-6BF9-4E5C-B087-53279BCBB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52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8C48-6504-4A69-82DC-26B9FB93E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48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E6A1B-F2F0-4BAB-AE28-58728947C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170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A8EEA-0B9C-4F28-93BA-186C4EDF6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949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0CF5E-6DE0-47AF-B35D-1F825892A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127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1F2BC-D8F2-4A8B-B9F3-E57066308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459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F36B8-CC47-4DF3-BB91-7D2C84166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258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C6E7E-E89B-4861-B7FF-ABD758401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71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426E1-9539-48A9-8809-C4178D9E6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77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14F04-C051-4D29-8006-960A0AE5A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2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2C24E-C1D6-499F-B11C-10B2F00CD3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6335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1EFB0-C5A9-48AB-97F6-058AF8B90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685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8ED11-140E-4E0E-83C7-C430839CC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424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2B862-128D-4964-8855-F909E68EC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660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0E8CC-645C-4AD3-A462-E7B39637C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573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7E50D-4979-4CA8-9E61-7B170A1C0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915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E662A-C748-4283-9C87-6C36FAB93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341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E13D7-33AC-4A2B-89F5-6B18A6AD3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820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520B-0C4D-47ED-A010-9083CCCE0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015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65DF3-74C9-48A9-B504-583D869E4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881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C7A07-D35A-4FAC-9268-4E33ABCD2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3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C1F2A-EF7D-44F3-9EC3-8F28B2CB96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64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3AD74-5595-40BA-A2ED-3B7F2A90A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485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CB785-3E16-4861-AFC4-BDE7B541F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347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86767-BA53-4432-8D20-2D5C5479E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571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87DA5-1FA9-4ABA-BBF9-36BBB7626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05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F95D8-3CE7-499A-850A-334C89B27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421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336CB-5F75-47AD-A47D-132F58BE7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744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01BE1-A98B-48E3-A551-4C4D2F573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483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EEFED-B87B-463B-9947-80F286BC5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986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DCFA1-6203-4AD1-AFFD-B9699FA06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740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87C61-94D8-4EBC-AB23-8C7F425E0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94680-5BCE-4E63-AB99-4D49D2EC8A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3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0A63AD-3AA5-4718-A81C-2C683F7B87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70147" y="504647"/>
            <a:ext cx="21062633" cy="2100263"/>
          </a:xfrm>
          <a:prstGeom prst="rect">
            <a:avLst/>
          </a:prstGeom>
        </p:spPr>
        <p:txBody>
          <a:bodyPr vert="horz" lIns="205724" tIns="102862" rIns="205724" bIns="10286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70147" y="2940369"/>
            <a:ext cx="21062633" cy="865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170147" y="11790642"/>
            <a:ext cx="5460682" cy="670917"/>
          </a:xfrm>
          <a:prstGeom prst="rect">
            <a:avLst/>
          </a:prstGeom>
        </p:spPr>
        <p:txBody>
          <a:bodyPr vert="horz" lIns="205724" tIns="102862" rIns="205724" bIns="102862" anchor="b"/>
          <a:lstStyle>
            <a:lvl1pPr algn="l" eaLnBrk="1" latinLnBrk="0" hangingPunct="1">
              <a:spcBef>
                <a:spcPct val="50000"/>
              </a:spcBef>
              <a:defRPr kumimoji="0" sz="27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96000" y="11790642"/>
            <a:ext cx="7410926" cy="670917"/>
          </a:xfrm>
          <a:prstGeom prst="rect">
            <a:avLst/>
          </a:prstGeom>
        </p:spPr>
        <p:txBody>
          <a:bodyPr vert="horz" lIns="205724" tIns="102862" rIns="205724" bIns="102862" anchor="b"/>
          <a:lstStyle>
            <a:lvl1pPr algn="ctr" eaLnBrk="1" latinLnBrk="0" hangingPunct="1">
              <a:spcBef>
                <a:spcPct val="50000"/>
              </a:spcBef>
              <a:defRPr kumimoji="0" sz="27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282535" y="11790642"/>
            <a:ext cx="1950244" cy="670917"/>
          </a:xfrm>
          <a:prstGeom prst="rect">
            <a:avLst/>
          </a:prstGeom>
        </p:spPr>
        <p:txBody>
          <a:bodyPr vert="horz" lIns="0" tIns="102862" rIns="0" bIns="102862" anchor="b"/>
          <a:lstStyle>
            <a:lvl1pPr algn="r" eaLnBrk="1" latinLnBrk="0" hangingPunct="1">
              <a:spcBef>
                <a:spcPct val="50000"/>
              </a:spcBef>
              <a:defRPr kumimoji="0" sz="27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31517F-5DC7-40EB-8CB8-A39A1462A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3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9pPr>
    </p:titleStyle>
    <p:bodyStyle>
      <a:lvl1pPr marL="1232202" indent="-925044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953664" indent="-63574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550119" indent="-51430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043000" indent="-41073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3475163" indent="-41073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3970471" indent="-411448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423064" indent="-41144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657" indent="-41144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5328250" indent="-41144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680E43-4484-40C5-B8F6-1E7EAEB90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60BC89-FF0F-4EAF-A277-666AC8AB0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D84FF1B-A770-4CAF-931D-6409FB566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EB256D-BE50-49EB-9118-F44CEF312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13057D-E6B3-4362-B4AD-FEFC89E7B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9E93BB-1CA5-416F-B7A1-7E3BF7BFE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716" y="3216894"/>
            <a:ext cx="22889925" cy="6594097"/>
          </a:xfrm>
          <a:prstGeom prst="rect">
            <a:avLst/>
          </a:prstGeom>
        </p:spPr>
        <p:txBody>
          <a:bodyPr wrap="square" lIns="205724" tIns="102862" rIns="205724" bIns="102862">
            <a:spAutoFit/>
          </a:bodyPr>
          <a:lstStyle/>
          <a:p>
            <a:pPr algn="ctr">
              <a:defRPr/>
            </a:pP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mill-</a:t>
            </a: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Ktieb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al-</a:t>
            </a:r>
          </a:p>
          <a:p>
            <a:pPr algn="ctr">
              <a:defRPr/>
            </a:pPr>
            <a:r>
              <a:rPr lang="en-US" sz="155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Profeta</a:t>
            </a:r>
            <a:r>
              <a:rPr lang="en-US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55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Isaija</a:t>
            </a:r>
            <a:endParaRPr lang="mt-MT" sz="155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ż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26, 1-6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Box 3"/>
          <p:cNvSpPr txBox="1">
            <a:spLocks noChangeArrowheads="1"/>
          </p:cNvSpPr>
          <p:nvPr/>
        </p:nvSpPr>
        <p:spPr bwMode="auto">
          <a:xfrm>
            <a:off x="2116828" y="4057868"/>
            <a:ext cx="18246967" cy="49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nn-NO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Imbierek min ġej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nn-NO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f’isem il-Mulej</a:t>
            </a: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nn-NO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3"/>
          <p:cNvSpPr>
            <a:spLocks noGrp="1"/>
          </p:cNvSpPr>
          <p:nvPr>
            <p:ph type="ctrTitle" idx="4294967295"/>
          </p:nvPr>
        </p:nvSpPr>
        <p:spPr>
          <a:xfrm>
            <a:off x="842886" y="1443003"/>
            <a:ext cx="21574572" cy="9715568"/>
          </a:xfrm>
        </p:spPr>
        <p:txBody>
          <a:bodyPr anchor="t"/>
          <a:lstStyle/>
          <a:p>
            <a:pPr eaLnBrk="1" hangingPunct="1">
              <a:defRPr/>
            </a:pP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Iftħuli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bibien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tal-</a:t>
            </a: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ġustizzja</a:t>
            </a:r>
            <a: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; </a:t>
            </a:r>
            <a:b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ħa n</a:t>
            </a: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idħol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minnhom</a:t>
            </a:r>
            <a: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u r</a:t>
            </a: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rodd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ħajr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lill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-Mulej</a:t>
            </a:r>
            <a: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mt-MT" altLang="mt-MT" sz="147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GB" altLang="mt-MT" sz="14700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3"/>
          <p:cNvSpPr>
            <a:spLocks noGrp="1"/>
          </p:cNvSpPr>
          <p:nvPr>
            <p:ph type="ctrTitle" idx="4294967295"/>
          </p:nvPr>
        </p:nvSpPr>
        <p:spPr>
          <a:xfrm>
            <a:off x="342820" y="371433"/>
            <a:ext cx="22717284" cy="8818185"/>
          </a:xfrm>
        </p:spPr>
        <p:txBody>
          <a:bodyPr anchor="t"/>
          <a:lstStyle/>
          <a:p>
            <a:pPr eaLnBrk="1" hangingPunct="1">
              <a:defRPr/>
            </a:pPr>
            <a: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Dan hu bieb il-Mulej; </a:t>
            </a:r>
            <a:b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il-</a:t>
            </a: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ġusti</a:t>
            </a:r>
            <a: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j</a:t>
            </a:r>
            <a: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lang="mt-MT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ħl</a:t>
            </a: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u minnu. </a:t>
            </a:r>
            <a:b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Nizzik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ħajr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talli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wegibtni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b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kont</a:t>
            </a:r>
            <a:r>
              <a:rPr lang="mt-MT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għalija </a:t>
            </a:r>
            <a:br>
              <a:rPr lang="mt-MT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mt-MT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s-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salvazzjoni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mt-MT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tiegħi</a:t>
            </a: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Box 3"/>
          <p:cNvSpPr txBox="1">
            <a:spLocks noChangeArrowheads="1"/>
          </p:cNvSpPr>
          <p:nvPr/>
        </p:nvSpPr>
        <p:spPr bwMode="auto">
          <a:xfrm>
            <a:off x="2116828" y="4057868"/>
            <a:ext cx="18246967" cy="49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nn-NO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Imbierek min ġej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nn-NO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f’isem il-Mulej</a:t>
            </a: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nn-NO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32575"/>
      </p:ext>
    </p:extLst>
  </p:cSld>
  <p:clrMapOvr>
    <a:masterClrMapping/>
  </p:clrMapOvr>
  <p:transition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3"/>
          <p:cNvSpPr>
            <a:spLocks noGrp="1"/>
          </p:cNvSpPr>
          <p:nvPr>
            <p:ph type="ctrTitle" idx="4294967295"/>
          </p:nvPr>
        </p:nvSpPr>
        <p:spPr>
          <a:xfrm>
            <a:off x="414258" y="241845"/>
            <a:ext cx="22502969" cy="10273784"/>
          </a:xfrm>
        </p:spPr>
        <p:txBody>
          <a:bodyPr anchor="t"/>
          <a:lstStyle/>
          <a:p>
            <a:pPr eaLnBrk="1" hangingPunct="1">
              <a:defRPr/>
            </a:pP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Ejja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nitolbuk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, Mulej, </a:t>
            </a:r>
            <a:b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salvana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! </a:t>
            </a:r>
            <a:br>
              <a:rPr lang="mt-MT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Ejja, nitolbuk, Mulej, </a:t>
            </a:r>
            <a:b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agħtina r-risq! Imbierek min ġej f’isem l-Mulej! </a:t>
            </a: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3"/>
          <p:cNvSpPr>
            <a:spLocks noGrp="1"/>
          </p:cNvSpPr>
          <p:nvPr>
            <p:ph type="ctrTitle" idx="4294967295"/>
          </p:nvPr>
        </p:nvSpPr>
        <p:spPr>
          <a:xfrm>
            <a:off x="342820" y="1514441"/>
            <a:ext cx="22548167" cy="9815312"/>
          </a:xfrm>
        </p:spPr>
        <p:txBody>
          <a:bodyPr anchor="t"/>
          <a:lstStyle/>
          <a:p>
            <a:pPr eaLnBrk="1" hangingPunct="1">
              <a:defRPr/>
            </a:pP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Inberkukom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minn </a:t>
            </a: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dar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mt-MT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il-Mulej. </a:t>
            </a:r>
            <a:br>
              <a:rPr lang="mt-MT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mt-MT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Jaħweh 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hu Alla</a:t>
            </a:r>
            <a:r>
              <a:rPr lang="mt-MT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; </a:t>
            </a:r>
            <a:br>
              <a:rPr lang="mt-MT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hu </a:t>
            </a:r>
            <a:r>
              <a:rPr lang="mt-MT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d-dawl tagħna</a:t>
            </a: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Box 3"/>
          <p:cNvSpPr txBox="1">
            <a:spLocks noChangeArrowheads="1"/>
          </p:cNvSpPr>
          <p:nvPr/>
        </p:nvSpPr>
        <p:spPr bwMode="auto">
          <a:xfrm>
            <a:off x="2116828" y="4057868"/>
            <a:ext cx="18246967" cy="49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nn-NO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Imbierek min ġej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nn-NO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f’isem il-Mulej</a:t>
            </a: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nn-NO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279216"/>
      </p:ext>
    </p:extLst>
  </p:cSld>
  <p:clrMapOvr>
    <a:masterClrMapping/>
  </p:clrMapOvr>
  <p:transition>
    <p:cut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4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816298"/>
            <a:ext cx="23402925" cy="285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59123" y="2678798"/>
            <a:ext cx="22484685" cy="7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Fittxu l-Mulej sakemm tistgħu ssibuh, sejħulu sakemm hu fil-qrib!</a:t>
            </a:r>
            <a:endParaRPr lang="en-GB" altLang="mt-MT" sz="155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4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816298"/>
            <a:ext cx="23402925" cy="285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42820" y="513580"/>
            <a:ext cx="22717284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Dakinhar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jitkanta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innu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fl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-art ta’ </a:t>
            </a:r>
            <a:r>
              <a:rPr lang="en-GB" altLang="mt-MT" sz="15500" dirty="0" err="1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Ġ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uda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’: </a:t>
            </a:r>
            <a:endParaRPr lang="mt-MT" altLang="mt-MT" sz="155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Għandna</a:t>
            </a:r>
            <a:r>
              <a:rPr lang="en-GB" altLang="mt-MT" sz="15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belt 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qawwija</a:t>
            </a:r>
            <a:r>
              <a:rPr lang="en-GB" altLang="mt-MT" sz="15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bnielna</a:t>
            </a:r>
            <a:r>
              <a:rPr lang="mt-MT" altLang="mt-MT" sz="15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swar</a:t>
            </a:r>
            <a:r>
              <a:rPr lang="en-GB" altLang="mt-MT" sz="15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ħitan</a:t>
            </a:r>
            <a:r>
              <a:rPr lang="en-GB" altLang="mt-MT" sz="15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għa</a:t>
            </a:r>
            <a:r>
              <a:rPr lang="mt-MT" altLang="mt-MT" sz="15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ll</a:t>
            </a:r>
            <a:r>
              <a:rPr lang="en-GB" altLang="mt-MT" sz="15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altLang="mt-MT" sz="15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ħelsien tagħna.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2521902"/>
            <a:ext cx="23402925" cy="7560945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Mattew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21.24-27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5500" b="1" i="1" spc="-338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342820" y="157119"/>
            <a:ext cx="22717284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Ġesù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lid-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GB" altLang="mt-MT" sz="155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hux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jgħidli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&lt;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jidħol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fis-Saltna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tas-Smewwiet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482216" y="157119"/>
            <a:ext cx="22484685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iżda min jagħmel ir-rieda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Missieri li hu </a:t>
            </a:r>
            <a:endParaRPr lang="en-GB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smewwiet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jisma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kliemi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jagħmel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għid</a:t>
            </a:r>
            <a:endParaRPr lang="mt-MT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342821" y="228557"/>
            <a:ext cx="22655262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isir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jixbah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għaqli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bena daru fuq </a:t>
            </a:r>
            <a:endParaRPr lang="en-GB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il-blat. Niżlet ix-xita,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ġew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widien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qamu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irwiefen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ħabtu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dik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id-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04843" y="85681"/>
            <a:ext cx="22438490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iżda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ġarrf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itx għax kellha s-sisien tagħha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 il-blat.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 </a:t>
            </a:r>
            <a:r>
              <a:rPr lang="pl-PL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jisma’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kliemi u ma jagħmilx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</a:t>
            </a:r>
            <a:endParaRPr lang="en-GB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327469" y="157119"/>
            <a:ext cx="22593238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isir</a:t>
            </a:r>
            <a:r>
              <a:rPr lang="pl-PL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jixbah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blah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bena daru fuq </a:t>
            </a:r>
            <a:endParaRPr lang="en-GB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ir-ramel. Niżlet ix-xita, ġew il-widien, qamu </a:t>
            </a:r>
            <a:endParaRPr lang="en-GB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l-irwiefen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ħabtu fuq dik</a:t>
            </a:r>
            <a:endParaRPr lang="en-GB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979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15846" y="3813240"/>
            <a:ext cx="22574408" cy="497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id-dar, u ġġarrfet; u kbira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kienet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il-qerda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tagħha</a:t>
            </a:r>
            <a:r>
              <a:rPr lang="en-US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</a:t>
            </a:r>
            <a:endParaRPr lang="en-GB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25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31" cy="48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4" tIns="102862" rIns="205724" bIns="10286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371829"/>
            <a:ext cx="23402925" cy="47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4" tIns="102862" rIns="205724" bIns="10286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4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4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7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47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47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4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47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4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7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4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7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4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414258" y="85681"/>
            <a:ext cx="22515864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Iftħu l-bibien, biex jidħol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poplu ġust</a:t>
            </a:r>
            <a:r>
              <a:rPr lang="mt-MT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li jżomm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is-sewwa.</a:t>
            </a:r>
            <a:r>
              <a:rPr lang="mt-MT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Il-fehma</a:t>
            </a:r>
            <a:r>
              <a:rPr lang="mt-MT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tiegħu sħiħa</a:t>
            </a:r>
            <a:r>
              <a:rPr lang="mt-MT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fik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inti ssaħħaħlu </a:t>
            </a:r>
            <a:endParaRPr lang="mt-MT" altLang="mt-MT" sz="15500" b="1" i="1" dirty="0" err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s-sliem, għax fik ittama.</a:t>
            </a:r>
            <a:r>
              <a:rPr lang="mt-MT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404843" y="157119"/>
            <a:ext cx="22593238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Ittamaw fil-Mulej, għal dejjem,</a:t>
            </a:r>
            <a:r>
              <a:rPr lang="mt-MT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għax il-Mulej hu </a:t>
            </a:r>
            <a:endParaRPr lang="mt-MT" altLang="mt-MT" sz="15500" b="1" i="1" dirty="0" err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l-blata ta’ dejjem.</a:t>
            </a:r>
            <a:r>
              <a:rPr lang="mt-MT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Lil min kien fl-għoli niżżlu, il-belt 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imkabbra niżżilha,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485696" y="14243"/>
            <a:ext cx="22360094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waqqagħha</a:t>
            </a:r>
            <a:r>
              <a:rPr lang="en-GB" altLang="mt-MT" sz="15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altLang="mt-MT" sz="15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isfel</a:t>
            </a:r>
            <a:r>
              <a:rPr lang="en-GB" altLang="mt-MT" sz="15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altLang="mt-MT" sz="155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fit-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trab</a:t>
            </a:r>
            <a:r>
              <a:rPr lang="en-GB" altLang="mt-MT" sz="15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xeħ</a:t>
            </a:r>
            <a:r>
              <a:rPr lang="mt-MT" altLang="mt-MT" sz="15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GB" altLang="mt-MT" sz="15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r>
              <a:rPr lang="mt-MT" altLang="mt-MT" sz="15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taħt</a:t>
            </a:r>
            <a:r>
              <a:rPr lang="en-GB" altLang="mt-MT" sz="15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saqajn</a:t>
            </a:r>
            <a:r>
              <a:rPr lang="en-GB" altLang="mt-MT" sz="15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tirtifes</a:t>
            </a:r>
            <a:r>
              <a:rPr lang="en-GB" altLang="mt-MT" sz="15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saqajn</a:t>
            </a:r>
            <a:r>
              <a:rPr lang="en-GB" altLang="mt-MT" sz="15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il-fqir</a:t>
            </a:r>
            <a:r>
              <a:rPr lang="en-GB" altLang="mt-MT" sz="15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ir-rifs</a:t>
            </a:r>
            <a:r>
              <a:rPr lang="en-GB" altLang="mt-MT" sz="15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tal-imsejknin</a:t>
            </a:r>
            <a:r>
              <a:rPr lang="en-GB" altLang="mt-MT" sz="15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mt-MT" sz="155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GB" altLang="mt-MT" sz="155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448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3902809"/>
            <a:ext cx="23402924" cy="4978262"/>
          </a:xfrm>
          <a:prstGeom prst="rect">
            <a:avLst/>
          </a:prstGeom>
          <a:noFill/>
        </p:spPr>
        <p:txBody>
          <a:bodyPr wrap="square" lIns="205713" tIns="102858" rIns="205713" bIns="102858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57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Box 3"/>
          <p:cNvSpPr txBox="1">
            <a:spLocks noChangeArrowheads="1"/>
          </p:cNvSpPr>
          <p:nvPr/>
        </p:nvSpPr>
        <p:spPr bwMode="auto">
          <a:xfrm>
            <a:off x="2116828" y="4057868"/>
            <a:ext cx="18246967" cy="49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nn-NO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Imbierek min ġej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nn-NO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f’isem il-Mulej</a:t>
            </a: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nn-NO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2442" y="755474"/>
            <a:ext cx="16817891" cy="2482448"/>
          </a:xfrm>
          <a:prstGeom prst="rect">
            <a:avLst/>
          </a:prstGeom>
        </p:spPr>
        <p:txBody>
          <a:bodyPr wrap="square" lIns="96241" tIns="48120" rIns="96241" bIns="48120">
            <a:spAutoFit/>
          </a:bodyPr>
          <a:lstStyle/>
          <a:p>
            <a:pPr>
              <a:defRPr/>
            </a:pPr>
            <a:r>
              <a:rPr lang="en-GB" altLang="mt-MT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</a:t>
            </a:r>
            <a:r>
              <a:rPr lang="en-GB" alt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Responorjali</a:t>
            </a:r>
            <a:endParaRPr lang="en-GB" alt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24196"/>
      </p:ext>
    </p:extLst>
  </p:cSld>
  <p:clrMapOvr>
    <a:masterClrMapping/>
  </p:clrMapOvr>
  <p:transition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5"/>
          <p:cNvSpPr>
            <a:spLocks noGrp="1"/>
          </p:cNvSpPr>
          <p:nvPr>
            <p:ph type="ctrTitle" idx="4294967295"/>
          </p:nvPr>
        </p:nvSpPr>
        <p:spPr>
          <a:xfrm>
            <a:off x="557134" y="1157251"/>
            <a:ext cx="22305913" cy="9929882"/>
          </a:xfrm>
        </p:spPr>
        <p:txBody>
          <a:bodyPr anchor="t"/>
          <a:lstStyle/>
          <a:p>
            <a:pPr eaLnBrk="1" hangingPunct="1">
              <a:defRPr/>
            </a:pP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Faħħru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Mulej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b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għaliex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hu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tajjeb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b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għax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għal dejjem </a:t>
            </a:r>
            <a:b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it-</a:t>
            </a: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tjieba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tiegħu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  <a:r>
              <a:rPr lang="mt-MT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altLang="mt-MT" sz="155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mt-MT" altLang="mt-MT" sz="147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GB" altLang="mt-MT" sz="14700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5"/>
          <p:cNvSpPr>
            <a:spLocks noGrp="1"/>
          </p:cNvSpPr>
          <p:nvPr>
            <p:ph type="ctrTitle" idx="4294967295"/>
          </p:nvPr>
        </p:nvSpPr>
        <p:spPr>
          <a:xfrm>
            <a:off x="914324" y="1443003"/>
            <a:ext cx="21745217" cy="9501254"/>
          </a:xfrm>
        </p:spPr>
        <p:txBody>
          <a:bodyPr anchor="t"/>
          <a:lstStyle/>
          <a:p>
            <a:pPr eaLnBrk="1" hangingPunct="1">
              <a:defRPr/>
            </a:pPr>
            <a:r>
              <a:rPr lang="mt-MT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Aħjar tistkenn fil-Mulej </a:t>
            </a:r>
            <a:br>
              <a:rPr lang="mt-MT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mt-MT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milli tittama fil-bnedmin.</a:t>
            </a:r>
            <a:br>
              <a:rPr lang="mt-MT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mt-MT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ħjar tistkenn fil-Mulej </a:t>
            </a:r>
            <a:b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GB" altLang="mt-MT" sz="155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milli tittama fil-kbarat.</a:t>
            </a:r>
          </a:p>
        </p:txBody>
      </p:sp>
    </p:spTree>
  </p:cSld>
  <p:clrMapOvr>
    <a:masterClrMapping/>
  </p:clrMapOvr>
  <p:transition>
    <p:cut thruBlk="1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763</TotalTime>
  <Words>462</Words>
  <Application>Microsoft Office PowerPoint</Application>
  <PresentationFormat>Custom</PresentationFormat>
  <Paragraphs>61</Paragraphs>
  <Slides>28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Lucida Sans</vt:lpstr>
      <vt:lpstr>Wingdings 2</vt:lpstr>
      <vt:lpstr>Times New Roman</vt:lpstr>
      <vt:lpstr>Malta</vt:lpstr>
      <vt:lpstr>Wingdings</vt:lpstr>
      <vt:lpstr>Wingdings 3</vt:lpstr>
      <vt:lpstr>Book Antiqua</vt:lpstr>
      <vt:lpstr>Arial</vt:lpstr>
      <vt:lpstr>Theme1</vt:lpstr>
      <vt:lpstr>Apex</vt:lpstr>
      <vt:lpstr>1_Default Design</vt:lpstr>
      <vt:lpstr>4_Default Design</vt:lpstr>
      <vt:lpstr>10_Default Design</vt:lpstr>
      <vt:lpstr>3_Default Design</vt:lpstr>
      <vt:lpstr>11_Default Design</vt:lpstr>
      <vt:lpstr>1_Theme1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Faħħru l-Mulej,  għaliex hu tajjeb,  għax għal dejjem  it-tjieba tiegħu!   </vt:lpstr>
      <vt:lpstr>Aħjar tistkenn fil-Mulej  milli tittama fil-bnedmin. Aħjar tistkenn fil-Mulej  milli tittama fil-kbarat.</vt:lpstr>
      <vt:lpstr>PowerPoint Presentation</vt:lpstr>
      <vt:lpstr>Iftħuli l-bibien  tal-ġustizzja;  ħa nidħol minnhom u rrodd ħajr lill-Mulej.  </vt:lpstr>
      <vt:lpstr>Dan hu bieb il-Mulej;  il-ġusti jidħlu minnu.  Nizzik ħajr talli wegibtni,  u kont għalija  s- salvazzjoni tiegħi.</vt:lpstr>
      <vt:lpstr>PowerPoint Presentation</vt:lpstr>
      <vt:lpstr>Ejja, nitolbuk, Mulej,  salvana!  Ejja, nitolbuk, Mulej,  agħtina r-risq! Imbierek min ġej f’isem l-Mulej! </vt:lpstr>
      <vt:lpstr>Inberkukom minn dar  il-Mulej.  Jaħweh hu Alla;  hu d-dawl tagħna.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112</cp:revision>
  <dcterms:created xsi:type="dcterms:W3CDTF">2008-12-28T11:50:57Z</dcterms:created>
  <dcterms:modified xsi:type="dcterms:W3CDTF">2023-09-12T10:26:00Z</dcterms:modified>
</cp:coreProperties>
</file>