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8" r:id="rId1"/>
    <p:sldMasterId id="2147483810" r:id="rId2"/>
    <p:sldMasterId id="2147483823" r:id="rId3"/>
    <p:sldMasterId id="2147483835" r:id="rId4"/>
    <p:sldMasterId id="2147483847" r:id="rId5"/>
    <p:sldMasterId id="2147483859" r:id="rId6"/>
    <p:sldMasterId id="2147483871" r:id="rId7"/>
    <p:sldMasterId id="2147484197" r:id="rId8"/>
    <p:sldMasterId id="2147484209" r:id="rId9"/>
    <p:sldMasterId id="2147484221" r:id="rId10"/>
    <p:sldMasterId id="2147484233" r:id="rId11"/>
    <p:sldMasterId id="2147484245" r:id="rId12"/>
  </p:sldMasterIdLst>
  <p:notesMasterIdLst>
    <p:notesMasterId r:id="rId41"/>
  </p:notesMasterIdLst>
  <p:sldIdLst>
    <p:sldId id="322" r:id="rId13"/>
    <p:sldId id="258" r:id="rId14"/>
    <p:sldId id="314" r:id="rId15"/>
    <p:sldId id="333" r:id="rId16"/>
    <p:sldId id="336" r:id="rId17"/>
    <p:sldId id="323" r:id="rId18"/>
    <p:sldId id="324" r:id="rId19"/>
    <p:sldId id="278" r:id="rId20"/>
    <p:sldId id="317" r:id="rId21"/>
    <p:sldId id="292" r:id="rId22"/>
    <p:sldId id="279" r:id="rId23"/>
    <p:sldId id="334" r:id="rId24"/>
    <p:sldId id="325" r:id="rId25"/>
    <p:sldId id="280" r:id="rId26"/>
    <p:sldId id="318" r:id="rId27"/>
    <p:sldId id="326" r:id="rId28"/>
    <p:sldId id="337" r:id="rId29"/>
    <p:sldId id="303" r:id="rId30"/>
    <p:sldId id="338" r:id="rId31"/>
    <p:sldId id="329" r:id="rId32"/>
    <p:sldId id="272" r:id="rId33"/>
    <p:sldId id="319" r:id="rId34"/>
    <p:sldId id="339" r:id="rId35"/>
    <p:sldId id="320" r:id="rId36"/>
    <p:sldId id="321" r:id="rId37"/>
    <p:sldId id="335" r:id="rId38"/>
    <p:sldId id="306" r:id="rId39"/>
    <p:sldId id="305" r:id="rId40"/>
  </p:sldIdLst>
  <p:sldSz cx="23402925" cy="12601575"/>
  <p:notesSz cx="6858000" cy="9144000"/>
  <p:embeddedFontLst>
    <p:embeddedFont>
      <p:font typeface="Book Antiqua" panose="02040602050305030304" pitchFamily="18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Lucida Sans" panose="020B0602030504020204" pitchFamily="34" charset="0"/>
      <p:regular r:id="rId50"/>
      <p:bold r:id="rId51"/>
      <p:italic r:id="rId52"/>
      <p:boldItalic r:id="rId53"/>
    </p:embeddedFont>
    <p:embeddedFont>
      <p:font typeface="Wingdings 2" panose="05020102010507070707" pitchFamily="18" charset="2"/>
      <p:regular r:id="rId54"/>
    </p:embeddedFont>
    <p:embeddedFont>
      <p:font typeface="Wingdings 3" panose="05040102010807070707" pitchFamily="18" charset="2"/>
      <p:regular r:id="rId5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2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098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71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33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8957" algn="l" defTabSz="205723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70">
          <p15:clr>
            <a:srgbClr val="A4A3A4"/>
          </p15:clr>
        </p15:guide>
        <p15:guide id="2" pos="73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0033CC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90" y="834"/>
      </p:cViewPr>
      <p:guideLst>
        <p:guide orient="horz" pos="3970"/>
        <p:guide pos="73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230C66-AB74-4145-A54F-931BA7E857A9}" type="datetimeFigureOut">
              <a:rPr lang="en-GB"/>
              <a:pPr>
                <a:defRPr/>
              </a:pPr>
              <a:t>19/09/2023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BB5C1A-5C15-4412-ADC4-F259B7569D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027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620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239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858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478" algn="l" rtl="0" fontAlgn="base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098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717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337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957" algn="l" defTabSz="2057239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F4ABC-8045-46B5-947D-E6A0898204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2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9C02C-3BC3-42C5-A667-2C1EEF65F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734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350C2-1481-408F-BE71-F06577EF9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100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024AB-E59F-4ACE-844D-C0431BF4C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088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549A-2ED0-4C2C-B332-73B3A9C7E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423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CE83-A3C2-458A-B323-0845C2ED1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257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E9C3-EFC4-483C-BBCA-76A43A201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5264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11B3-1260-4454-BA0F-2B8D7204C4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4471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9E980-95AA-43B0-8FD7-C2049B381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157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91398-B3BB-4FE4-8972-79551DF93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020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3826A-E83B-484B-8B93-45399662C5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29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62C6-5520-4F99-9E94-C71D658E3E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3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B1846-85CF-4910-8C6A-75613C0FA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736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65D6B-F3A4-4D06-90C9-E65C860B0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672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78A17-A08E-4EA9-8718-BF04135132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192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2D944-0DF9-4E41-BC8D-33F883AEF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486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2AC4-547B-49CB-AF86-6DDF8110B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966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A94E-52EB-4BBC-9675-C7873ED4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2445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C4F2-01E1-465B-8F8A-339C474946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2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3B03-29C1-4C59-851C-138D772B6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146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01C7-1B9C-47B9-BD32-58A153432C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85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BE0D-CEE0-4C1E-BF33-A311453F2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274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15C82-E6DF-4D55-AEF0-D3FF7B366A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7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4" y="2520316"/>
            <a:ext cx="21062633" cy="3360420"/>
          </a:xfrm>
        </p:spPr>
        <p:txBody>
          <a:bodyPr lIns="102862" tIns="0" rIns="102862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40" y="6121995"/>
            <a:ext cx="16382047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620" indent="0" algn="ctr">
              <a:buNone/>
            </a:lvl2pPr>
            <a:lvl3pPr marL="2057239" indent="0" algn="ctr">
              <a:buNone/>
            </a:lvl3pPr>
            <a:lvl4pPr marL="3085858" indent="0" algn="ctr">
              <a:buNone/>
            </a:lvl4pPr>
            <a:lvl5pPr marL="4114478" indent="0" algn="ctr">
              <a:buNone/>
            </a:lvl5pPr>
            <a:lvl6pPr marL="5143098" indent="0" algn="ctr">
              <a:buNone/>
            </a:lvl6pPr>
            <a:lvl7pPr marL="6171717" indent="0" algn="ctr">
              <a:buNone/>
            </a:lvl7pPr>
            <a:lvl8pPr marL="7200337" indent="0" algn="ctr">
              <a:buNone/>
            </a:lvl8pPr>
            <a:lvl9pPr marL="8228957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B68962-D0FE-4D21-83A8-2CBCACA233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587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2181B-1ED4-43C9-9ABE-56902BF10E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977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D745-9B4D-4827-8831-95F200496D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874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E786-2B70-4BD7-BF11-1C2408ADA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510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1C3D-C21D-48C4-98BC-5FE8CDBFB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426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B2E3F-F627-4678-8D37-ABEADB6EC0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18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7D46F-C13A-4F91-88EE-601A8FF550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5766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0330-6B24-4F2F-BF02-C0DAC30338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419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8665-6884-4B06-9385-9AE9DF721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6987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7077E-7D9D-4422-83C9-4C38078960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59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D05D-C939-4E76-84E0-17312D762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2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275F05-ECF7-418E-8F6F-456BFD8DBD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1800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6402-547F-4DA7-9078-113D263FA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035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750C2-8C4C-46B9-B4AB-41FC826A3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225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3E2A1-F41F-456B-90BB-ECB62A6B7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198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23AB-275E-42A6-B488-6955B34A1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08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1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8"/>
            <a:ext cx="18137267" cy="2774095"/>
          </a:xfrm>
        </p:spPr>
        <p:txBody>
          <a:bodyPr/>
          <a:lstStyle>
            <a:lvl1pPr marL="164579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3FC86A-FA59-4839-8F3B-BED73FB40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92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D52320-3C50-4AE9-91F6-2DDC6F48D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891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7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70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4"/>
            <a:ext cx="10340357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4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C0454-359A-4FA8-BC4B-624AB4243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9077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28FAF8-9A36-4701-BB0B-E39E4020A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51370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F244E8-0852-4E54-BA2B-A5C2C3CE97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115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49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900"/>
            </a:lvl3pPr>
            <a:lvl4pPr>
              <a:defRPr sz="45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D761A1-5EC6-483D-9B1D-EB9FD4E80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937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43B1-DBD9-460F-936D-1B70E849E4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6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6" y="1120140"/>
            <a:ext cx="14041755" cy="959704"/>
          </a:xfrm>
        </p:spPr>
        <p:txBody>
          <a:bodyPr lIns="102862" rIns="102862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6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6" y="2143971"/>
            <a:ext cx="14041755" cy="974522"/>
          </a:xfrm>
        </p:spPr>
        <p:txBody>
          <a:bodyPr lIns="102862" rIns="102862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9DB73C-3E91-45CB-B859-C30C06E8E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8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603A07-F22A-4C3B-9C26-6E85E71C5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730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10F6B-936E-4D32-A8EE-683726640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737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7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10" cy="8401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10" cy="840105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82A59C-B19D-414C-9E8B-88BC41718E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357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31C1D-C105-42B0-B939-B42C71612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2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92D9-26F2-4108-BDE0-AE01C929A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79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3675-98A8-4FBE-AA6F-D0ECB482C1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419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5D14E-8487-467A-83D7-1ACC5DCB0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70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2CDA-E9B1-4843-A9F0-980918381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035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2271D-46A2-41A5-BAD7-339FDA5307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7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2AD6B-41FC-4740-B563-059FE2891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0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C6590-E49B-4DEA-940A-615E7A9D1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31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128E3-79B8-49FD-BBC0-254949C6F4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40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1231-3487-4218-85D6-B6AF4B744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54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C1E3-4FCC-4498-BD2B-663F03601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977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61F30-B232-4258-B6E8-AEE4F792BB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85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7FCE0-C9CA-487E-8DE7-1EC955EED3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32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8838A-7FF6-4031-9A21-D265693D6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81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CD2F1-A5DE-4D53-93C4-8E0DDAAFE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760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0EB78-E5BC-4530-9686-DAE018356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1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159C7-305C-450C-BC68-739002E19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0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84A0-9D56-42E2-92B7-88CF310D91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9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379EC-561F-4DB9-8E7C-D670CF1F0C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36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F2D59-3C88-4260-A98F-C544AF59F2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48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32FFC-E6B2-43A6-911F-230B360213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762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8BF7D-E7BF-4AC6-8985-5E6F0F3E6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471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FC684-C9AD-4B11-9340-30DE869917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070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DC301-C4A5-49CB-8F24-F2ABDEAF17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5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B718E-6F40-401C-9B86-A7719ACCE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696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6E0E3-038F-44CA-AA12-CBA38369C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464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8E88-AE84-4F9F-B21C-1A45ABF34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4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2FE2-F864-4B1F-8B57-3CDD4B782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D6BE-4319-419C-A737-4897F1783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432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834B-22F3-4BC4-B0C3-8485140FB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114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80CAC-084B-4C72-A06B-88BF81F89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733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950D-ED92-4BE0-BAED-4D176C275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86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B7D14-C65F-411F-AEE3-D8339B893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2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61FC-B4AE-4AF3-BED2-A8D2A989E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61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93DC3-5758-4A59-9955-C7CD06695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05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1E03-7252-483A-A28C-3A33EBD27B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058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A8B89-E39E-4002-A40E-C7A712B302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703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41613-F659-4479-B0BF-08D899E32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210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850A-3F52-4EF1-840D-0E23E0BD0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6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80589-A86B-456A-8CC6-55F89A1254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27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6C5A-CEDB-4710-90D6-73AB171E91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97B71-E123-4FEB-9350-DC24A8820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768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6D3E0-F7ED-411A-B958-B14FB7C109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47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402F4-45C3-473D-94D3-73FC95BF4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886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1E9F-FC29-415C-8A3A-3692F84DF8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41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4A561-C6F5-4127-BEFB-C95B434790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386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69206-5568-4BCD-A5B9-40BDF346D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778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D731-92A0-435F-81DE-3F9901BC6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859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3474-FE93-452F-A22B-294ED6788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38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00C40-35FA-407C-9FF5-73F0B75E19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0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564B-9770-4B3C-B1D0-504B8A98CF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6743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C1E2E-41FA-432F-9251-7E7346F9D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474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6BB8-76FA-4604-80A1-5D51B7F078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85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820AD-3A18-4E5D-AF70-9839D7ECF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60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26C0-4BE7-4B24-8894-6B68BAA69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3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95E9-8471-4D2F-8663-EFCD7B08ED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23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ED652-FD0A-4273-8F92-A1283B89B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62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5CD73-4138-40CE-B4F1-A8A3A621D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190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CC67-1B3F-4D4D-A286-595983A3D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780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87AB-4648-4820-834E-1F9A52214D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05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67D7-3661-4A51-B081-E275F4419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C84E-61C1-4C57-A8A2-C9D1A6C51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196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5ABD6-20C2-49F9-B046-BAA1C3E45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85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FB293-F19E-4680-907C-8B66C665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087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47D25-D754-42E6-8B67-1CC3C75D2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811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F78C6-8E7E-4B88-BD8E-4D4BDD4CD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79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5FEB-68E8-450C-A782-C40DE59B1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9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5A10F-3E8A-48AC-8851-39A066EF6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0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E196-5857-439E-991B-B8E437C7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09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AE47A-3AC7-4B2D-A436-11E277585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030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E6138-6535-4986-91EA-85DAE5E48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78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3365A-208E-4865-A77A-1E366697C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3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25AF-6DB0-4B63-A3FF-4BA5E9009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05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7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620" indent="0" algn="ctr">
              <a:buNone/>
              <a:defRPr/>
            </a:lvl2pPr>
            <a:lvl3pPr marL="2057239" indent="0" algn="ctr">
              <a:buNone/>
              <a:defRPr/>
            </a:lvl3pPr>
            <a:lvl4pPr marL="3085858" indent="0" algn="ctr">
              <a:buNone/>
              <a:defRPr/>
            </a:lvl4pPr>
            <a:lvl5pPr marL="4114478" indent="0" algn="ctr">
              <a:buNone/>
              <a:defRPr/>
            </a:lvl5pPr>
            <a:lvl6pPr marL="5143098" indent="0" algn="ctr">
              <a:buNone/>
              <a:defRPr/>
            </a:lvl6pPr>
            <a:lvl7pPr marL="6171717" indent="0" algn="ctr">
              <a:buNone/>
              <a:defRPr/>
            </a:lvl7pPr>
            <a:lvl8pPr marL="7200337" indent="0" algn="ctr">
              <a:buNone/>
              <a:defRPr/>
            </a:lvl8pPr>
            <a:lvl9pPr marL="822895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7A90F-3EEA-46A4-8517-3B09C7AD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1944A-5A6F-4CB4-82A6-97654AC24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82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69" y="8097680"/>
            <a:ext cx="19892487" cy="2502813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69" y="5341087"/>
            <a:ext cx="19892487" cy="2756593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620" indent="0">
              <a:buNone/>
              <a:defRPr sz="4000"/>
            </a:lvl2pPr>
            <a:lvl3pPr marL="2057239" indent="0">
              <a:buNone/>
              <a:defRPr sz="3600"/>
            </a:lvl3pPr>
            <a:lvl4pPr marL="3085858" indent="0">
              <a:buNone/>
              <a:defRPr sz="3200"/>
            </a:lvl4pPr>
            <a:lvl5pPr marL="4114478" indent="0">
              <a:buNone/>
              <a:defRPr sz="3200"/>
            </a:lvl5pPr>
            <a:lvl6pPr marL="5143098" indent="0">
              <a:buNone/>
              <a:defRPr sz="3200"/>
            </a:lvl6pPr>
            <a:lvl7pPr marL="6171717" indent="0">
              <a:buNone/>
              <a:defRPr sz="3200"/>
            </a:lvl7pPr>
            <a:lvl8pPr marL="7200337" indent="0">
              <a:buNone/>
              <a:defRPr sz="3200"/>
            </a:lvl8pPr>
            <a:lvl9pPr marL="8228957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DE28F-59A1-4CF6-BB88-79BB13A59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2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534F8-A373-4CC2-9146-E8FE9DC19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839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1"/>
            <a:ext cx="10340357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4"/>
            <a:ext cx="10340357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1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620" indent="0">
              <a:buNone/>
              <a:defRPr sz="4500" b="1"/>
            </a:lvl2pPr>
            <a:lvl3pPr marL="2057239" indent="0">
              <a:buNone/>
              <a:defRPr sz="4000" b="1"/>
            </a:lvl3pPr>
            <a:lvl4pPr marL="3085858" indent="0">
              <a:buNone/>
              <a:defRPr sz="3600" b="1"/>
            </a:lvl4pPr>
            <a:lvl5pPr marL="4114478" indent="0">
              <a:buNone/>
              <a:defRPr sz="3600" b="1"/>
            </a:lvl5pPr>
            <a:lvl6pPr marL="5143098" indent="0">
              <a:buNone/>
              <a:defRPr sz="3600" b="1"/>
            </a:lvl6pPr>
            <a:lvl7pPr marL="6171717" indent="0">
              <a:buNone/>
              <a:defRPr sz="3600" b="1"/>
            </a:lvl7pPr>
            <a:lvl8pPr marL="7200337" indent="0">
              <a:buNone/>
              <a:defRPr sz="3600" b="1"/>
            </a:lvl8pPr>
            <a:lvl9pPr marL="8228957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4"/>
            <a:ext cx="10344418" cy="7260491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2BBE-E7E3-4F5D-A83B-17F6E430A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868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C7AC-F959-433D-9A62-186566F40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41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3DB4-5D6A-4944-900F-775F6E88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753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1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9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D3F67-D76A-4BC6-87D3-3A5EC2ADA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54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620" indent="0">
              <a:buNone/>
              <a:defRPr sz="6300"/>
            </a:lvl2pPr>
            <a:lvl3pPr marL="2057239" indent="0">
              <a:buNone/>
              <a:defRPr sz="5400"/>
            </a:lvl3pPr>
            <a:lvl4pPr marL="3085858" indent="0">
              <a:buNone/>
              <a:defRPr sz="4500"/>
            </a:lvl4pPr>
            <a:lvl5pPr marL="4114478" indent="0">
              <a:buNone/>
              <a:defRPr sz="4500"/>
            </a:lvl5pPr>
            <a:lvl6pPr marL="5143098" indent="0">
              <a:buNone/>
              <a:defRPr sz="4500"/>
            </a:lvl6pPr>
            <a:lvl7pPr marL="6171717" indent="0">
              <a:buNone/>
              <a:defRPr sz="4500"/>
            </a:lvl7pPr>
            <a:lvl8pPr marL="7200337" indent="0">
              <a:buNone/>
              <a:defRPr sz="4500"/>
            </a:lvl8pPr>
            <a:lvl9pPr marL="8228957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620" indent="0">
              <a:buNone/>
              <a:defRPr sz="2700"/>
            </a:lvl2pPr>
            <a:lvl3pPr marL="2057239" indent="0">
              <a:buNone/>
              <a:defRPr sz="2200"/>
            </a:lvl3pPr>
            <a:lvl4pPr marL="3085858" indent="0">
              <a:buNone/>
              <a:defRPr sz="2000"/>
            </a:lvl4pPr>
            <a:lvl5pPr marL="4114478" indent="0">
              <a:buNone/>
              <a:defRPr sz="2000"/>
            </a:lvl5pPr>
            <a:lvl6pPr marL="5143098" indent="0">
              <a:buNone/>
              <a:defRPr sz="2000"/>
            </a:lvl6pPr>
            <a:lvl7pPr marL="6171717" indent="0">
              <a:buNone/>
              <a:defRPr sz="2000"/>
            </a:lvl7pPr>
            <a:lvl8pPr marL="7200337" indent="0">
              <a:buNone/>
              <a:defRPr sz="2000"/>
            </a:lvl8pPr>
            <a:lvl9pPr marL="822895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13EA4-2A0B-4446-9014-400CD0B75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712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B0CD2-D6A4-48B0-9575-EF0249B1E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F528459-5470-4A9D-A940-090303A98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25482E-1EBC-4038-B94F-0529C6EF8E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292707-2F21-4E5F-8C66-8A3D89EB6B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4B62F0-7FAF-4610-ACD8-1FCF4BED0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7" y="504647"/>
            <a:ext cx="21062633" cy="2100263"/>
          </a:xfrm>
          <a:prstGeom prst="rect">
            <a:avLst/>
          </a:prstGeom>
        </p:spPr>
        <p:txBody>
          <a:bodyPr vert="horz" lIns="205724" tIns="102862" rIns="205724" bIns="102862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7" y="2940369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7" y="11790642"/>
            <a:ext cx="5460682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2"/>
            <a:ext cx="7410926" cy="670917"/>
          </a:xfrm>
          <a:prstGeom prst="rect">
            <a:avLst/>
          </a:prstGeom>
        </p:spPr>
        <p:txBody>
          <a:bodyPr vert="horz" lIns="205724" tIns="102862" rIns="205724" bIns="102862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2"/>
            <a:ext cx="1950244" cy="670917"/>
          </a:xfrm>
          <a:prstGeom prst="rect">
            <a:avLst/>
          </a:prstGeom>
        </p:spPr>
        <p:txBody>
          <a:bodyPr vert="horz" lIns="0" tIns="102862" rIns="0" bIns="102862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5F6A7AF-4E36-4DEB-AAEC-C2C9E2810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  <p:sldLayoutId id="2147484401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300" b="1">
          <a:solidFill>
            <a:schemeClr val="tx1"/>
          </a:solidFill>
          <a:latin typeface="Lucida Sans" pitchFamily="34" charset="0"/>
        </a:defRPr>
      </a:lvl9pPr>
    </p:titleStyle>
    <p:bodyStyle>
      <a:lvl1pPr marL="1232202" indent="-925044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664" indent="-63574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119" indent="-51430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000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163" indent="-41073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471" indent="-41144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064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657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250" indent="-41144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E79FCE-AC53-4428-B5A7-E04C5526CD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223D276-C12D-4777-B272-AAFC01178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DA0DA0A5-0D64-4621-BB2D-8427B0ADC4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  <p:sldLayoutId id="2147484340" r:id="rId6"/>
    <p:sldLayoutId id="2147484341" r:id="rId7"/>
    <p:sldLayoutId id="2147484342" r:id="rId8"/>
    <p:sldLayoutId id="2147484343" r:id="rId9"/>
    <p:sldLayoutId id="2147484344" r:id="rId10"/>
    <p:sldLayoutId id="21474843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E91F5C58-A690-4E53-8B86-CED88A7B3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E731E01-64CE-4451-8E0E-5653765F1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Times New Roman" pitchFamily="18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Times New Roman" panose="02020603050405020304" pitchFamily="18" charset="0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Times New Roman" panose="02020603050405020304" pitchFamily="18" charset="0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Times New Roman" panose="02020603050405020304" pitchFamily="18" charset="0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Times New Roman" panose="02020603050405020304" pitchFamily="18" charset="0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D6FE3-7CFE-4A71-B268-B26107084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2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7" y="11475602"/>
            <a:ext cx="5460682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24" tIns="102862" rIns="205724" bIns="102862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CD9BE7-4B8A-408F-A056-B1D65018A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62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239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85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478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65" indent="-77146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507" indent="-642887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549" indent="-514309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169" indent="-514309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788" indent="-514309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40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027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64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266" indent="-514309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20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239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85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47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098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71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33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957" algn="l" defTabSz="2057239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" y="2627917"/>
            <a:ext cx="23435619" cy="6517144"/>
          </a:xfrm>
          <a:prstGeom prst="rect">
            <a:avLst/>
          </a:prstGeom>
        </p:spPr>
        <p:txBody>
          <a:bodyPr wrap="square" lIns="205713" tIns="102858" rIns="205713" bIns="102858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Ktieb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tal</a:t>
            </a:r>
            <a:r>
              <a:rPr lang="en-US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Profeta</a:t>
            </a:r>
            <a:r>
              <a:rPr lang="en-US" sz="155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 I</a:t>
            </a:r>
            <a:r>
              <a:rPr lang="mt-MT" sz="15500" b="1" dirty="0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ż</a:t>
            </a:r>
            <a:r>
              <a:rPr lang="en-US" sz="15500" b="1" dirty="0" err="1">
                <a:solidFill>
                  <a:srgbClr val="0000FF"/>
                </a:solidFill>
                <a:latin typeface="Times New Roman" panose="02020603050405020304" pitchFamily="18" charset="0"/>
                <a:cs typeface="+mn-cs"/>
              </a:rPr>
              <a:t>aija</a:t>
            </a:r>
            <a:endParaRPr lang="mt-MT" sz="15500" b="1" dirty="0">
              <a:solidFill>
                <a:srgbClr val="0000FF"/>
              </a:solidFill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ż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48, 17-19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608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2456349"/>
            <a:ext cx="20087511" cy="77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jimxi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warajk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ikollu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d-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tal-ħajja</a:t>
            </a:r>
            <a:endParaRPr lang="en-US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628572" y="1520533"/>
            <a:ext cx="2211901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bħal siġra mħawla ħdejn nixxigħat tal-ilma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tagħmel il-frott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 żmienha,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628572" y="1448525"/>
            <a:ext cx="2211901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l-weraq tagħha ma 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jidbielx;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hu jirnexxi f’kulma jagħmel.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2555900"/>
            <a:ext cx="20087511" cy="77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jimxi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warajk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ikollu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d-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tal-ħajja</a:t>
            </a:r>
            <a:endParaRPr lang="en-US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46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1"/>
          <p:cNvSpPr txBox="1">
            <a:spLocks noChangeArrowheads="1"/>
          </p:cNvSpPr>
          <p:nvPr/>
        </p:nvSpPr>
        <p:spPr bwMode="auto">
          <a:xfrm>
            <a:off x="485696" y="1443003"/>
            <a:ext cx="2211901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hux hekk il-ħżiena,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mhux hekk;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iżda huma bħal tibna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 jtajjarha r-riħ.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1"/>
          <p:cNvSpPr txBox="1">
            <a:spLocks noChangeArrowheads="1"/>
          </p:cNvSpPr>
          <p:nvPr/>
        </p:nvSpPr>
        <p:spPr bwMode="auto">
          <a:xfrm>
            <a:off x="700010" y="1448525"/>
            <a:ext cx="22119015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 triq it-tajbin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jafha;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triq il-ħżiena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tintemm fix-xejn.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2528357"/>
            <a:ext cx="20087511" cy="77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jimxi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warajk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ikollu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d-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tal-ħajja</a:t>
            </a:r>
            <a:endParaRPr lang="en-US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23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11941" y="2609657"/>
            <a:ext cx="22484685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 ġej, 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ejjew nilqugħ:</a:t>
            </a:r>
          </a:p>
          <a:p>
            <a:pPr algn="ctr" eaLnBrk="1" hangingPunct="1">
              <a:defRPr/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l-prinċep tas-sliem.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1"/>
            <a:ext cx="415541" cy="48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9" tIns="102865" rIns="205729" bIns="10286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4816298"/>
            <a:ext cx="23402925" cy="28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29" tIns="102865" rIns="205729" bIns="102865">
            <a:spAutoFit/>
          </a:bodyPr>
          <a:lstStyle/>
          <a:p>
            <a:pPr algn="ctr" eaLnBrk="1" hangingPunct="1">
              <a:defRPr/>
            </a:pPr>
            <a:r>
              <a:rPr lang="en-GB" sz="17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7874" y="10988647"/>
            <a:ext cx="341545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42820" y="287392"/>
            <a:ext cx="22717284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altLang="mt-MT" sz="15500" dirty="0" err="1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ħ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en-GB" altLang="mt-MT" sz="15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GB" altLang="mt-MT" sz="15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  <a:cs typeface="Times New Roman" pitchFamily="18" charset="0"/>
              </a:rPr>
              <a:t>il-feddej tiegħek, il-Qaddis ta’ Iżrael: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“J</a:t>
            </a: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ien hu l-Mulej, Alla tiegħek jien ngħallmek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00193"/>
            <a:ext cx="23379826" cy="7560945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47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4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4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4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4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4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47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47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47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8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0000" i="1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16-19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8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8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8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8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800" b="1" i="1" spc="-338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800" b="1" i="1" spc="-338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800" b="1" i="1" spc="-338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44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415846" y="3934763"/>
            <a:ext cx="22574408" cy="47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mt-MT" sz="14700" dirty="0" err="1">
                <a:cs typeface="Times New Roman" pitchFamily="18" charset="0"/>
              </a:rPr>
              <a:t>F’dak</a:t>
            </a:r>
            <a:r>
              <a:rPr lang="en-GB" altLang="mt-MT" sz="14700" dirty="0">
                <a:cs typeface="Times New Roman" pitchFamily="18" charset="0"/>
              </a:rPr>
              <a:t> </a:t>
            </a:r>
            <a:r>
              <a:rPr lang="en-GB" altLang="mt-MT" sz="14700" dirty="0" err="1">
                <a:cs typeface="Times New Roman" pitchFamily="18" charset="0"/>
              </a:rPr>
              <a:t>iż-żmien</a:t>
            </a:r>
            <a:r>
              <a:rPr lang="mt-MT" altLang="mt-MT" sz="14700" dirty="0">
                <a:cs typeface="Times New Roman" pitchFamily="18" charset="0"/>
              </a:rPr>
              <a:t>,</a:t>
            </a:r>
            <a:r>
              <a:rPr lang="en-GB" altLang="mt-MT" sz="14700" dirty="0">
                <a:cs typeface="Times New Roman" pitchFamily="18" charset="0"/>
              </a:rPr>
              <a:t> </a:t>
            </a:r>
            <a:r>
              <a:rPr lang="en-GB" altLang="mt-MT" sz="14700" dirty="0" err="1">
                <a:cs typeface="Times New Roman" pitchFamily="18" charset="0"/>
              </a:rPr>
              <a:t>Ġes</a:t>
            </a:r>
            <a:r>
              <a:rPr lang="mt-MT" altLang="mt-MT" sz="14700" dirty="0">
                <a:cs typeface="Times New Roman" pitchFamily="18" charset="0"/>
              </a:rPr>
              <a:t>ù</a:t>
            </a:r>
            <a:r>
              <a:rPr lang="en-GB" altLang="mt-MT" sz="14700" dirty="0"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t-MT" altLang="mt-MT" sz="14700" dirty="0">
                <a:cs typeface="Times New Roman" pitchFamily="18" charset="0"/>
              </a:rPr>
              <a:t>qal lill-folla: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08174" y="215384"/>
            <a:ext cx="23222743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“Imma ma’ min se nxebbhu dan in-nisel? Inxebbhu lil qabda tfal </a:t>
            </a:r>
            <a:r>
              <a:rPr lang="mt-MT" altLang="mt-MT" sz="15500" b="1" i="1" spc="-33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bilqiegħda</a:t>
            </a:r>
            <a:endParaRPr lang="mt-MT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fil-pjazez </a:t>
            </a:r>
            <a:r>
              <a:rPr lang="en-GB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jgħajtu lil sħabhom u jgħidu: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80127" y="1427972"/>
            <a:ext cx="22645846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‘Daqqejnielkom il-flawt,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ma żfintux,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għannejnielkom in-niket, u ma bkejtux!’ </a:t>
            </a:r>
          </a:p>
        </p:txBody>
      </p:sp>
    </p:spTree>
    <p:extLst>
      <p:ext uri="{BB962C8B-B14F-4D97-AF65-F5344CB8AC3E}">
        <p14:creationId xmlns:p14="http://schemas.microsoft.com/office/powerpoint/2010/main" val="225731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80127" y="1427972"/>
            <a:ext cx="22645846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Għax tassew, ġie Ġwanni,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jiekol u lanqas jixrob,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qegħdin jgħidu: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‘Għandu fih xitan.’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78539" y="371978"/>
            <a:ext cx="2264584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Ġie Bin il-Bniedem, jiekol u jixrob, u qegħdin jgħidu: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‘Araw, xi bniedem wikkiel u sakranazz, </a:t>
            </a: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ħabib </a:t>
            </a:r>
            <a:endParaRPr lang="en-GB" alt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tal-pubblikani u l-midinbin.’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380127" y="3813240"/>
            <a:ext cx="22645846" cy="497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Imma l-għerf ta’ Alla tawh raġun l-opri tiegħu stess.”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780191"/>
            <a:ext cx="23402925" cy="4960050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mt-MT" sz="1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31" cy="4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24" tIns="102862" rIns="205724" bIns="1028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14258" y="287392"/>
            <a:ext cx="2264584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għall-ġid tiegħek, u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nqabbdek it-triq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fejn għandek timxi.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kieku tajt widen </a:t>
            </a:r>
            <a:endParaRPr lang="en-GB" alt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għall-kmandamenti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414258" y="287392"/>
            <a:ext cx="2264584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tiegħi, kien ikun bħal xmara sliemek, u sedqek bħal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mewġ tal-baħar; in-nisel tiegħek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bħar-ramel, </a:t>
            </a:r>
            <a:endParaRPr lang="en-GB" altLang="mt-MT" sz="15500" b="1" i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l-għelejjel ta’ ġewwenik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78539" y="2681665"/>
            <a:ext cx="22645846" cy="7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bħat-trab, u ismek la jitħassar u la jinqered minn</a:t>
            </a:r>
            <a:r>
              <a:rPr lang="en-GB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quddiemi.”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822480"/>
            <a:ext cx="23402924" cy="5070595"/>
          </a:xfrm>
          <a:prstGeom prst="rect">
            <a:avLst/>
          </a:prstGeom>
          <a:noFill/>
        </p:spPr>
        <p:txBody>
          <a:bodyPr wrap="square" lIns="205713" tIns="102858" rIns="205713" bIns="102858" rtlCol="0">
            <a:spAutoFit/>
          </a:bodyPr>
          <a:lstStyle/>
          <a:p>
            <a:pPr algn="ctr"/>
            <a:r>
              <a:rPr lang="mt-MT" sz="15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89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564259" y="3555778"/>
            <a:ext cx="20087511" cy="773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24" tIns="102862" rIns="205724" bIns="1028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</a:t>
            </a:r>
            <a:r>
              <a:rPr lang="mt-MT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:/  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jimxi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warajk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ikollu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d-</a:t>
            </a: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mt-MT" sz="16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mt-MT" sz="163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tal-ħajja</a:t>
            </a:r>
            <a:endParaRPr lang="en-US" altLang="mt-MT" sz="16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0520" y="683457"/>
            <a:ext cx="17015758" cy="2482448"/>
          </a:xfrm>
          <a:prstGeom prst="rect">
            <a:avLst/>
          </a:prstGeom>
        </p:spPr>
        <p:txBody>
          <a:bodyPr wrap="square" lIns="96241" tIns="48120" rIns="96241" bIns="48120">
            <a:spAutoFit/>
          </a:bodyPr>
          <a:lstStyle/>
          <a:p>
            <a:pPr>
              <a:defRPr/>
            </a:pP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</a:t>
            </a:r>
            <a:r>
              <a:rPr lang="en-GB" altLang="mt-MT" sz="155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mt-MT" sz="155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Responorjali</a:t>
            </a:r>
            <a:endParaRPr lang="en-GB" altLang="mt-MT" sz="15500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42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1"/>
          <p:cNvSpPr txBox="1">
            <a:spLocks noChangeArrowheads="1"/>
          </p:cNvSpPr>
          <p:nvPr/>
        </p:nvSpPr>
        <p:spPr bwMode="auto">
          <a:xfrm>
            <a:off x="342820" y="299995"/>
            <a:ext cx="22645846" cy="121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mt-MT" altLang="mt-MT" sz="15500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ieni l-bniedem li ma jimxix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fuq il-pariri tal-ħżiena, li ma jiqafx fi triq il-ħatjin, li ma joqgħodx fil-laqgħat taż-żeblieħa;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414258" y="1448525"/>
            <a:ext cx="22360094" cy="974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24" tIns="102862" rIns="205724" bIns="10286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fil-liġi tal-Mulej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 l-għaxqa tiegħu,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lejl u nhar jaħseb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fil-liġi tiegħu. 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987</TotalTime>
  <Words>376</Words>
  <Application>Microsoft Office PowerPoint</Application>
  <PresentationFormat>Custom</PresentationFormat>
  <Paragraphs>68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9" baseType="lpstr">
      <vt:lpstr>Wingdings 2</vt:lpstr>
      <vt:lpstr>Malta</vt:lpstr>
      <vt:lpstr>Times New Roman</vt:lpstr>
      <vt:lpstr>Wingdings</vt:lpstr>
      <vt:lpstr>Wingdings 3</vt:lpstr>
      <vt:lpstr>Book Antiqua</vt:lpstr>
      <vt:lpstr>Arial</vt:lpstr>
      <vt:lpstr>Lucida Sans</vt:lpstr>
      <vt:lpstr>Calibri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5_Default Design</vt:lpstr>
      <vt:lpstr>1_Theme1</vt:lpstr>
      <vt:lpstr>2_Theme1</vt:lpstr>
      <vt:lpstr>3_Theme1</vt:lpstr>
      <vt:lpstr>4_Theme1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124</cp:revision>
  <dcterms:created xsi:type="dcterms:W3CDTF">2008-12-28T11:50:57Z</dcterms:created>
  <dcterms:modified xsi:type="dcterms:W3CDTF">2023-09-19T11:51:26Z</dcterms:modified>
</cp:coreProperties>
</file>