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311" r:id="rId9"/>
    <p:sldId id="264" r:id="rId10"/>
    <p:sldId id="299" r:id="rId11"/>
    <p:sldId id="300" r:id="rId12"/>
    <p:sldId id="301" r:id="rId13"/>
    <p:sldId id="302" r:id="rId14"/>
    <p:sldId id="267" r:id="rId15"/>
    <p:sldId id="268" r:id="rId16"/>
    <p:sldId id="269" r:id="rId17"/>
    <p:sldId id="303" r:id="rId18"/>
    <p:sldId id="271" r:id="rId19"/>
    <p:sldId id="304" r:id="rId20"/>
    <p:sldId id="273" r:id="rId21"/>
    <p:sldId id="609" r:id="rId22"/>
    <p:sldId id="608" r:id="rId23"/>
    <p:sldId id="291" r:id="rId24"/>
    <p:sldId id="607" r:id="rId25"/>
    <p:sldId id="295" r:id="rId26"/>
    <p:sldId id="277" r:id="rId27"/>
    <p:sldId id="278" r:id="rId28"/>
    <p:sldId id="296" r:id="rId29"/>
    <p:sldId id="610" r:id="rId30"/>
    <p:sldId id="307" r:id="rId31"/>
    <p:sldId id="298" r:id="rId32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CD4B5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38" autoAdjust="0"/>
  </p:normalViewPr>
  <p:slideViewPr>
    <p:cSldViewPr>
      <p:cViewPr varScale="1">
        <p:scale>
          <a:sx n="57" d="100"/>
          <a:sy n="57" d="100"/>
        </p:scale>
        <p:origin x="654" y="102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7CB559-DEFB-4315-AAEE-10A3B672557B}" type="datetimeFigureOut">
              <a:rPr lang="mt-MT"/>
              <a:pPr>
                <a:defRPr/>
              </a:pPr>
              <a:t>03/09/2023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FFE232-2402-4BF5-BC9B-2A3C55E7A5A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81104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2B78-8DBC-4300-9429-D450AC586F1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0400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D8BD-B1DB-4634-AF46-9C2BB4CCA78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3428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F654-15A0-497D-9E15-E158CE59199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0539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5A279-4300-418B-A6E8-5D50747BD69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7638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2043-9B13-4EB5-8F55-A4C013912FE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700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DD1D3-8B66-44E1-97AB-DB0F474EC6C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8424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68A9-2BD9-4742-8601-4982F4D6DA8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678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1EBC-4AA5-40F9-AD64-427E381C925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2651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3FE6-855B-46D3-B91C-47C6D48E28B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062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A709-CBD6-4E7A-B00D-FE4BA7DBABC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1635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F7890-B7BF-4D12-9DCF-DF13C7C1F4C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9455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text styles</a:t>
            </a:r>
          </a:p>
          <a:p>
            <a:pPr lvl="1"/>
            <a:r>
              <a:rPr lang="mt-MT" altLang="mt-MT"/>
              <a:t>Second level</a:t>
            </a:r>
          </a:p>
          <a:p>
            <a:pPr lvl="2"/>
            <a:r>
              <a:rPr lang="mt-MT" altLang="mt-MT"/>
              <a:t>Third level</a:t>
            </a:r>
          </a:p>
          <a:p>
            <a:pPr lvl="3"/>
            <a:r>
              <a:rPr lang="mt-MT" altLang="mt-MT"/>
              <a:t>Fourth level</a:t>
            </a:r>
          </a:p>
          <a:p>
            <a:pPr lvl="4"/>
            <a:r>
              <a:rPr lang="mt-MT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D3FBCEE8-A7ED-47E5-8B44-57E59CFB862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79514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tal-Makkabin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 </a:t>
            </a: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4,36-37.52-59 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330"/>
            <a:ext cx="23399750" cy="11953328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kollha ta’ Iżrael qatgħuha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 jiem il-konsagrazzjoni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tal-artal ikun</a:t>
            </a:r>
            <a:r>
              <a:rPr lang="en-US" altLang="mt-MT" sz="15500" dirty="0">
                <a:latin typeface="Times New Roman" pitchFamily="18" charset="0"/>
              </a:rPr>
              <a:t>u</a:t>
            </a:r>
            <a:r>
              <a:rPr lang="mt-MT" altLang="mt-MT" sz="15500" dirty="0">
                <a:latin typeface="Times New Roman" pitchFamily="18" charset="0"/>
              </a:rPr>
              <a:t> ċċelebrati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f’waqthom bil-ferħ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l-hena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kull sena, għal tmint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780508"/>
            <a:ext cx="23399750" cy="5040560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ijiem mill-ħamsa u għoxrin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ta’ </a:t>
            </a:r>
            <a:r>
              <a:rPr lang="en-US" altLang="mt-MT" sz="15500" dirty="0">
                <a:latin typeface="Times New Roman" pitchFamily="18" charset="0"/>
              </a:rPr>
              <a:t>K</a:t>
            </a:r>
            <a:r>
              <a:rPr lang="mt-MT" altLang="mt-MT" sz="15500" dirty="0">
                <a:latin typeface="Times New Roman" pitchFamily="18" charset="0"/>
              </a:rPr>
              <a:t>islew ’il quddiem.</a:t>
            </a:r>
          </a:p>
        </p:txBody>
      </p:sp>
    </p:spTree>
    <p:extLst>
      <p:ext uri="{BB962C8B-B14F-4D97-AF65-F5344CB8AC3E}">
        <p14:creationId xmlns:p14="http://schemas.microsoft.com/office/powerpoint/2010/main" val="153889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8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9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0763" y="4715818"/>
            <a:ext cx="19373619" cy="38383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181" y="1043410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7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8781" y="2664384"/>
            <a:ext cx="23399750" cy="7272808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 int, Mulej,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ta’ Iżrael, missierna,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dejjem għal dejjem.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7336" y="3491682"/>
            <a:ext cx="19373619" cy="38383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7037" y="468140"/>
            <a:ext cx="23399750" cy="116652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Tiegħek, Mulej, il-kobor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l-qawwa,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il-ġieħ, is-sebħ u t-tifħir: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ulma 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 fis-sema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fl-art.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7336" y="3491682"/>
            <a:ext cx="19373619" cy="38383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9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64296"/>
            <a:ext cx="23399750" cy="73081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 is-saltna, Mulej,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kap fuq kulħadd.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Minnek l-għana u s-sebħ.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7336" y="3491682"/>
            <a:ext cx="19373619" cy="38383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0"/>
            <a:ext cx="22682520" cy="12599988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Ġuda u ħutu qalu: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“Araw, l-għedewwa tagħna tkissru, ħa nitilgħu nnaddfu t-tempju u</a:t>
            </a:r>
            <a:endParaRPr lang="mt-MT" sz="135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32" y="468140"/>
            <a:ext cx="23399750" cy="116652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taħkem fuq kollox.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F’idejk il-qawwa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s-saħħa;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’idejk is-setgħa li tkabbar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’l kulħadd issaħħaħ.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13065" y="3744504"/>
            <a:ext cx="19373619" cy="511256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9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1974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-4176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nagħrafhom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3298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74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19, 45-48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441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89676"/>
            <a:ext cx="23399750" cy="9820636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daħal it-tempju, u qabad ikeċċi ’l </a:t>
            </a:r>
            <a:r>
              <a:rPr lang="mt-MT" sz="15500" spc="-300" dirty="0">
                <a:latin typeface="Times New Roman" panose="02020603050405020304" pitchFamily="18" charset="0"/>
              </a:rPr>
              <a:t>barra l-bejjiegħa u jgħidilhom: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6" y="323330"/>
            <a:ext cx="23399749" cy="11869635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“Hemm miktub: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‘Id-dar tiegħi tkun dar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it-talb.’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intom għamiltuha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 tal-ħallelin.”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1322"/>
            <a:ext cx="23399750" cy="12025336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kien jgħallem kuljum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fit-tempju. Il-qassisin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il-kbar u l-kittieba u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l-kbarat tal-poplu kienu jfittxu li jeqirduh: iżda ma</a:t>
            </a:r>
            <a:endParaRPr lang="mt-MT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2" y="1476252"/>
            <a:ext cx="22970553" cy="9649072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kinux </a:t>
            </a:r>
            <a:r>
              <a:rPr lang="mt-MT" altLang="mt-MT" sz="15500" dirty="0">
                <a:latin typeface="Times New Roman" panose="02020603050405020304" pitchFamily="18" charset="0"/>
              </a:rPr>
              <a:t>jafu x’jaqbdu</a:t>
            </a:r>
            <a:r>
              <a:rPr lang="en-US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jagħmlu,</a:t>
            </a:r>
            <a:r>
              <a:rPr lang="en-US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għax il-poplu kollu kien imqabbad miegħu biex jisimgħu.</a:t>
            </a:r>
          </a:p>
        </p:txBody>
      </p:sp>
    </p:spTree>
    <p:extLst>
      <p:ext uri="{BB962C8B-B14F-4D97-AF65-F5344CB8AC3E}">
        <p14:creationId xmlns:p14="http://schemas.microsoft.com/office/powerpoint/2010/main" val="357056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395338"/>
            <a:ext cx="22502970" cy="1183515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nerġgħu nikkonsagrawh.”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latin typeface="Times New Roman" panose="02020603050405020304" pitchFamily="18" charset="0"/>
              </a:rPr>
              <a:t>U nġabar l-</a:t>
            </a:r>
            <a:r>
              <a:rPr lang="en-US" altLang="en-US" sz="15500" dirty="0">
                <a:latin typeface="Times New Roman" panose="02020603050405020304" pitchFamily="18" charset="0"/>
              </a:rPr>
              <a:t>e</a:t>
            </a:r>
            <a:r>
              <a:rPr lang="mt-MT" altLang="en-US" sz="15500" dirty="0">
                <a:latin typeface="Times New Roman" panose="02020603050405020304" pitchFamily="18" charset="0"/>
              </a:rPr>
              <a:t>żerċtu kollu u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telgħu fuq l-għolja ta’ Sijon</a:t>
            </a:r>
            <a:r>
              <a:rPr lang="en-US" altLang="mt-MT" sz="15500" dirty="0">
                <a:latin typeface="Times New Roman" panose="02020603050405020304" pitchFamily="18" charset="0"/>
              </a:rPr>
              <a:t>.</a:t>
            </a:r>
            <a:endParaRPr lang="mt-MT" altLang="mt-MT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bakkru mas-sebħ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tal-ħamsa u għoxrin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47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88032"/>
            <a:ext cx="22377006" cy="11988626"/>
          </a:xfrm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tad-disa’ xahar ta’ Kaslew,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tas-sena 148. 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offrew sarifiċċju skont ma titlob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il-Liġi fuq l-artal il-ġdid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tas-sagrifiċċju tal-ħruq, li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5681"/>
            <a:ext cx="23399750" cy="11988626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kienu għamlu. Sewwasew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fl-istess żmien u fl-istess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jum li </a:t>
            </a:r>
            <a:r>
              <a:rPr lang="en-GB" altLang="mt-MT" sz="15500" dirty="0" err="1">
                <a:latin typeface="Times New Roman" pitchFamily="18" charset="0"/>
              </a:rPr>
              <a:t>fih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il-Ġentili kienu niġġsuh, l-artal kien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ikkonsagrat bil-kant u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46419"/>
            <a:ext cx="23399750" cy="11908737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d-daqq taċ-ċetri, l-arpi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ċ-ċnieċel. U l-poplu kollu nxteħet wiċċu fl-art u taw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qima u bdew ibierku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s-sema li tahom ir-riżq.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1440" y="306475"/>
            <a:ext cx="23399750" cy="11988626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ċċelebraw il-festa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tal-konsagrazzjoni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mill-ġdid tal-artal għal tmint ijiem, u offrew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ferħana sagrifiċċji tal-ħruq,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23399750" cy="12599988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sagrifiċċji tas-sliem u sagrifiċċji ta’ radd il-ħajr.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żejnu l-faċċata tat-tempju b’kuruni tad-deheb u tarki żgħar; ġeddew il-bibien u</a:t>
            </a:r>
          </a:p>
        </p:txBody>
      </p:sp>
    </p:spTree>
    <p:extLst>
      <p:ext uri="{BB962C8B-B14F-4D97-AF65-F5344CB8AC3E}">
        <p14:creationId xmlns:p14="http://schemas.microsoft.com/office/powerpoint/2010/main" val="423181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301" y="323330"/>
            <a:ext cx="23149147" cy="11953328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l-kmamar u qegħdulhom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il-bibien. Kien hemm ferħ kbir fost il-poplu għax tħassar l-għajb tal-Ġentili.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Ġuda u ħutu mal-ġemgħa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460</Words>
  <Application>Microsoft Office PowerPoint</Application>
  <PresentationFormat>Custom</PresentationFormat>
  <Paragraphs>85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27</cp:revision>
  <dcterms:created xsi:type="dcterms:W3CDTF">2011-09-15T19:56:24Z</dcterms:created>
  <dcterms:modified xsi:type="dcterms:W3CDTF">2023-09-03T07:20:30Z</dcterms:modified>
</cp:coreProperties>
</file>