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13" r:id="rId2"/>
    <p:sldId id="259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39" r:id="rId21"/>
    <p:sldId id="340" r:id="rId22"/>
    <p:sldId id="266" r:id="rId23"/>
    <p:sldId id="349" r:id="rId24"/>
    <p:sldId id="327" r:id="rId25"/>
    <p:sldId id="348" r:id="rId26"/>
    <p:sldId id="329" r:id="rId27"/>
    <p:sldId id="347" r:id="rId28"/>
    <p:sldId id="331" r:id="rId29"/>
    <p:sldId id="344" r:id="rId30"/>
    <p:sldId id="350" r:id="rId31"/>
    <p:sldId id="270" r:id="rId32"/>
    <p:sldId id="351" r:id="rId33"/>
    <p:sldId id="271" r:id="rId34"/>
    <p:sldId id="272" r:id="rId35"/>
    <p:sldId id="369" r:id="rId36"/>
    <p:sldId id="371" r:id="rId37"/>
    <p:sldId id="370" r:id="rId38"/>
    <p:sldId id="346" r:id="rId39"/>
    <p:sldId id="336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004070"/>
    <a:srgbClr val="003760"/>
    <a:srgbClr val="401B5B"/>
    <a:srgbClr val="004274"/>
    <a:srgbClr val="006600"/>
    <a:srgbClr val="0000CC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94660"/>
  </p:normalViewPr>
  <p:slideViewPr>
    <p:cSldViewPr>
      <p:cViewPr varScale="1">
        <p:scale>
          <a:sx n="34" d="100"/>
          <a:sy n="34" d="100"/>
        </p:scale>
        <p:origin x="120" y="96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3175114"/>
            <a:ext cx="23399750" cy="6249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7, 2-14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Qgħadt inħares sewwa lejn il-qrun, u ara f’nofshom nibet qarn ieħor żgħir; tlieta mill-qrun l-oħra nqalgħu minn għeruqhom quddiem</a:t>
            </a:r>
          </a:p>
        </p:txBody>
      </p:sp>
    </p:spTree>
    <p:extLst>
      <p:ext uri="{BB962C8B-B14F-4D97-AF65-F5344CB8AC3E}">
        <p14:creationId xmlns:p14="http://schemas.microsoft.com/office/powerpoint/2010/main" val="244681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dan il-qarn li kellu għajnejn bħal ta’ bniedem u fommu jlablab ħafna kliem arroganti.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Kont għadni qiegħed</a:t>
            </a:r>
          </a:p>
        </p:txBody>
      </p:sp>
    </p:spTree>
    <p:extLst>
      <p:ext uri="{BB962C8B-B14F-4D97-AF65-F5344CB8AC3E}">
        <p14:creationId xmlns:p14="http://schemas.microsoft.com/office/powerpoint/2010/main" val="408366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inħares, meta tqiegħdu xi tronijiet, u wieħed Xiħ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fl-għomor qagħad bilqiegħda; ilbiesu abjad silġ, u xuxtu bajda suf;</a:t>
            </a:r>
          </a:p>
        </p:txBody>
      </p:sp>
    </p:spTree>
    <p:extLst>
      <p:ext uri="{BB962C8B-B14F-4D97-AF65-F5344CB8AC3E}">
        <p14:creationId xmlns:p14="http://schemas.microsoft.com/office/powerpoint/2010/main" val="368621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ilsna tan-nar it-tron tiegħu,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nar iħeġġeġ ir-roti tiegħu;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xmara ta’ nar kienet għaddejja, ħierġa minn quddiemu; eluf ta’ eluf</a:t>
            </a:r>
          </a:p>
        </p:txBody>
      </p:sp>
    </p:spTree>
    <p:extLst>
      <p:ext uri="{BB962C8B-B14F-4D97-AF65-F5344CB8AC3E}">
        <p14:creationId xmlns:p14="http://schemas.microsoft.com/office/powerpoint/2010/main" val="238786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kienu jaqduh, u għaxart elef ta’ għaxriet ta’ eluf wieqfa quddiemu.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Il-Qorti qagħdet bilqiegħda, u l-kotba nfetħu.</a:t>
            </a:r>
          </a:p>
        </p:txBody>
      </p:sp>
    </p:spTree>
    <p:extLst>
      <p:ext uri="{BB962C8B-B14F-4D97-AF65-F5344CB8AC3E}">
        <p14:creationId xmlns:p14="http://schemas.microsoft.com/office/powerpoint/2010/main" val="19069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Jien bqajt inħares; imbagħad, minħabba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l-għajjat u l-kliem arroganti li kien qiegħed jgħid il-qarn, waqt li kont inħares, </a:t>
            </a:r>
          </a:p>
        </p:txBody>
      </p:sp>
    </p:spTree>
    <p:extLst>
      <p:ext uri="{BB962C8B-B14F-4D97-AF65-F5344CB8AC3E}">
        <p14:creationId xmlns:p14="http://schemas.microsoft.com/office/powerpoint/2010/main" val="97197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lill-bhima qatluha, u ġisimha qerduh u tawh għan-nar. Lill-bhejjem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l-oħra neħħewlhom setgħethom, iżda lilhom</a:t>
            </a:r>
          </a:p>
        </p:txBody>
      </p:sp>
    </p:spTree>
    <p:extLst>
      <p:ext uri="{BB962C8B-B14F-4D97-AF65-F5344CB8AC3E}">
        <p14:creationId xmlns:p14="http://schemas.microsoft.com/office/powerpoint/2010/main" val="405108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ħallewhom ħajjin sa ma jaslulhom il-ħin u l-waqt.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billejl deherli qiegħed nara bħal iben ta’ bniedem,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ġej mis-sħab tas-sema,</a:t>
            </a:r>
          </a:p>
        </p:txBody>
      </p:sp>
    </p:spTree>
    <p:extLst>
      <p:ext uri="{BB962C8B-B14F-4D97-AF65-F5344CB8AC3E}">
        <p14:creationId xmlns:p14="http://schemas.microsoft.com/office/powerpoint/2010/main" val="253210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li baqa’ sejjer sax-Xiħ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fl-għomor u ressquh quddiemu.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tawh ħakma, ġieħ, u saltna, biex lilu jaqdi kull</a:t>
            </a:r>
          </a:p>
        </p:txBody>
      </p:sp>
    </p:spTree>
    <p:extLst>
      <p:ext uri="{BB962C8B-B14F-4D97-AF65-F5344CB8AC3E}">
        <p14:creationId xmlns:p14="http://schemas.microsoft.com/office/powerpoint/2010/main" val="275720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1484085"/>
            <a:ext cx="2278872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ġens, u poplu, u lsien.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Ħakmietu ħakma għal dejjem li ma tgħaddix,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saltnatu li ma tinqeridx.</a:t>
            </a:r>
          </a:p>
        </p:txBody>
      </p:sp>
    </p:spTree>
    <p:extLst>
      <p:ext uri="{BB962C8B-B14F-4D97-AF65-F5344CB8AC3E}">
        <p14:creationId xmlns:p14="http://schemas.microsoft.com/office/powerpoint/2010/main" val="309072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Jien, Danjel, kont qiegħed inħares f’dehra li kelli billejl, u ara, l-erbat irjieħ tas-sema bdew iqanqlu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l-baħar il-kbir; 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0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4585482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8755" y="1182777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1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42210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muntanji u għoljiet,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kulma jinbet fl-art, 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2409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5925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għejun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ibħra u xmajjar,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5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2409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ħut kbir u kulma jżiġġ fl-ilma,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tjur kollha tal-ajru, il-Mulej.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11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1615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1483291"/>
            <a:ext cx="2236009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bhejjem selvaġġi u mansi kollha, il-Mulej,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fuq kollox għal dejjem.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28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2409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mill-baħar ħarġu erba’ bhejjem kbar, waħda mhijiex bħall-oħra. L-ewwel waħda kienet qisha ljun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bil-ġwienaħ ta’ ajkla. </a:t>
            </a:r>
          </a:p>
        </p:txBody>
      </p:sp>
    </p:spTree>
    <p:extLst>
      <p:ext uri="{BB962C8B-B14F-4D97-AF65-F5344CB8AC3E}">
        <p14:creationId xmlns:p14="http://schemas.microsoft.com/office/powerpoint/2010/main" val="4131516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055745" y="1370772"/>
            <a:ext cx="1963775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awwu qalbkom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u erfgħu raskom,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għax il-fidwa tagħkom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hi fil-qrib.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21, 29-33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6719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Ġesù qal lid-dixxipli tiegħu din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il-parabbola: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51322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“Ħarsu lejn is-siġra tat-tin u s-siġar l-oħra. Malli tarawhom jarmu, intom stess tintebħu li s-sajf diġà fil-qrib. </a:t>
            </a:r>
          </a:p>
        </p:txBody>
      </p:sp>
    </p:spTree>
    <p:extLst>
      <p:ext uri="{BB962C8B-B14F-4D97-AF65-F5344CB8AC3E}">
        <p14:creationId xmlns:p14="http://schemas.microsoft.com/office/powerpoint/2010/main" val="1564755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6719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ukoll meta taraw dan jiġri, kunu afu li s-Saltna ta’ Alla hi fil-qrib. </a:t>
            </a:r>
          </a:p>
        </p:txBody>
      </p:sp>
    </p:spTree>
    <p:extLst>
      <p:ext uri="{BB962C8B-B14F-4D97-AF65-F5344CB8AC3E}">
        <p14:creationId xmlns:p14="http://schemas.microsoft.com/office/powerpoint/2010/main" val="3035393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51322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 ngħidilkom, li ma jgħaddix dan in-nisel sa ma jiġri dan kollu. Is-sema u l-art jgħaddu, imma kliemi ma jgħaddix”.</a:t>
            </a:r>
          </a:p>
        </p:txBody>
      </p:sp>
    </p:spTree>
    <p:extLst>
      <p:ext uri="{BB962C8B-B14F-4D97-AF65-F5344CB8AC3E}">
        <p14:creationId xmlns:p14="http://schemas.microsoft.com/office/powerpoint/2010/main" val="992701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3779714"/>
            <a:ext cx="2257440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0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Jiena u nħares, ġwenħajha nqalgħulha; intrefgħet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mill-art, waqqfuha fuq riġlejha bħal bniedem, u tawha qalb ta’ bniedem. </a:t>
            </a:r>
          </a:p>
        </p:txBody>
      </p:sp>
    </p:spTree>
    <p:extLst>
      <p:ext uri="{BB962C8B-B14F-4D97-AF65-F5344CB8AC3E}">
        <p14:creationId xmlns:p14="http://schemas.microsoft.com/office/powerpoint/2010/main" val="90089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145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ara, kien hemm bhima oħra, it-tieni waħda, qisha ors, u waqqfuha fuq ġenb wieħed; f’ħalqha, bejn snienha, kellha tliet kustilji, </a:t>
            </a:r>
          </a:p>
        </p:txBody>
      </p:sp>
    </p:spTree>
    <p:extLst>
      <p:ext uri="{BB962C8B-B14F-4D97-AF65-F5344CB8AC3E}">
        <p14:creationId xmlns:p14="http://schemas.microsoft.com/office/powerpoint/2010/main" val="15861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145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qalulha: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kul laħam kemm trid”.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Imbagħad ħarist, u ara, kien hemm oħra, qisha ljupard</a:t>
            </a:r>
          </a:p>
        </p:txBody>
      </p:sp>
    </p:spTree>
    <p:extLst>
      <p:ext uri="{BB962C8B-B14F-4D97-AF65-F5344CB8AC3E}">
        <p14:creationId xmlns:p14="http://schemas.microsoft.com/office/powerpoint/2010/main" val="315424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b’erba’ ġwienaħ ta’ tajra fuq dahru; din il-bhima kellha erbat irjus, u tawha setgħa kbira. Wara dan ħarist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fl-istess dehriet li kelli</a:t>
            </a:r>
          </a:p>
        </p:txBody>
      </p:sp>
    </p:spTree>
    <p:extLst>
      <p:ext uri="{BB962C8B-B14F-4D97-AF65-F5344CB8AC3E}">
        <p14:creationId xmlns:p14="http://schemas.microsoft.com/office/powerpoint/2010/main" val="255692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billejl, u ara, kien hemm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ir-raba’ waħda, bhima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tal-biża’ u twerwrek, ta’ saħħa tal-għaġeb, bi snien kbar tal-ħadid; bdiet tiekol u</a:t>
            </a:r>
          </a:p>
        </p:txBody>
      </p:sp>
    </p:spTree>
    <p:extLst>
      <p:ext uri="{BB962C8B-B14F-4D97-AF65-F5344CB8AC3E}">
        <p14:creationId xmlns:p14="http://schemas.microsoft.com/office/powerpoint/2010/main" val="248058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2333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tfarrak, u tgħaffeġ il-fdal taħt saqajha. Din kellha għaxart iqrun, u ma kinitx bħall-bhejjem l-oħra ta’ qabilha.</a:t>
            </a:r>
          </a:p>
        </p:txBody>
      </p:sp>
    </p:spTree>
    <p:extLst>
      <p:ext uri="{BB962C8B-B14F-4D97-AF65-F5344CB8AC3E}">
        <p14:creationId xmlns:p14="http://schemas.microsoft.com/office/powerpoint/2010/main" val="37362515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672</Words>
  <Application>Microsoft Office PowerPoint</Application>
  <PresentationFormat>Custom</PresentationFormat>
  <Paragraphs>76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112</cp:revision>
  <dcterms:created xsi:type="dcterms:W3CDTF">2011-07-27T18:05:40Z</dcterms:created>
  <dcterms:modified xsi:type="dcterms:W3CDTF">2023-09-05T09:54:17Z</dcterms:modified>
</cp:coreProperties>
</file>