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313" r:id="rId2"/>
    <p:sldId id="259" r:id="rId3"/>
    <p:sldId id="352" r:id="rId4"/>
    <p:sldId id="353" r:id="rId5"/>
    <p:sldId id="354" r:id="rId6"/>
    <p:sldId id="355" r:id="rId7"/>
    <p:sldId id="356" r:id="rId8"/>
    <p:sldId id="357" r:id="rId9"/>
    <p:sldId id="358" r:id="rId10"/>
    <p:sldId id="359" r:id="rId11"/>
    <p:sldId id="360" r:id="rId12"/>
    <p:sldId id="361" r:id="rId13"/>
    <p:sldId id="362" r:id="rId14"/>
    <p:sldId id="363" r:id="rId15"/>
    <p:sldId id="364" r:id="rId16"/>
    <p:sldId id="365" r:id="rId17"/>
    <p:sldId id="366" r:id="rId18"/>
    <p:sldId id="339" r:id="rId19"/>
    <p:sldId id="340" r:id="rId20"/>
    <p:sldId id="266" r:id="rId21"/>
    <p:sldId id="349" r:id="rId22"/>
    <p:sldId id="327" r:id="rId23"/>
    <p:sldId id="348" r:id="rId24"/>
    <p:sldId id="329" r:id="rId25"/>
    <p:sldId id="347" r:id="rId26"/>
    <p:sldId id="331" r:id="rId27"/>
    <p:sldId id="344" r:id="rId28"/>
    <p:sldId id="350" r:id="rId29"/>
    <p:sldId id="270" r:id="rId30"/>
    <p:sldId id="351" r:id="rId31"/>
    <p:sldId id="271" r:id="rId32"/>
    <p:sldId id="272" r:id="rId33"/>
    <p:sldId id="367" r:id="rId34"/>
    <p:sldId id="368" r:id="rId35"/>
    <p:sldId id="369" r:id="rId36"/>
    <p:sldId id="370" r:id="rId37"/>
    <p:sldId id="371" r:id="rId38"/>
    <p:sldId id="346" r:id="rId39"/>
    <p:sldId id="336" r:id="rId40"/>
  </p:sldIdLst>
  <p:sldSz cx="23399750" cy="12599988"/>
  <p:notesSz cx="6858000" cy="9144000"/>
  <p:defaultTextStyle>
    <a:defPPr>
      <a:defRPr lang="en-US"/>
    </a:defPPr>
    <a:lvl1pPr marL="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70"/>
    <a:srgbClr val="003964"/>
    <a:srgbClr val="003760"/>
    <a:srgbClr val="401B5B"/>
    <a:srgbClr val="004274"/>
    <a:srgbClr val="006600"/>
    <a:srgbClr val="0000CC"/>
    <a:srgbClr val="9933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09" autoAdjust="0"/>
    <p:restoredTop sz="94660"/>
  </p:normalViewPr>
  <p:slideViewPr>
    <p:cSldViewPr>
      <p:cViewPr varScale="1">
        <p:scale>
          <a:sx n="34" d="100"/>
          <a:sy n="34" d="100"/>
        </p:scale>
        <p:origin x="120" y="960"/>
      </p:cViewPr>
      <p:guideLst>
        <p:guide orient="horz" pos="3969"/>
        <p:guide pos="73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C5640-1808-4A4E-BC7C-9D528338F1FE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20715C-386F-4F78-A2EE-3CE12FB970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274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593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641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702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41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839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079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176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532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621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237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342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083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>
          <a:xfrm>
            <a:off x="0" y="3175114"/>
            <a:ext cx="23399750" cy="624976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mt-MT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Qari mill-Ktieb </a:t>
            </a:r>
            <a:endParaRPr lang="en-US" sz="1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</a:t>
            </a:r>
            <a:r>
              <a:rPr 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al-</a:t>
            </a:r>
            <a:r>
              <a:rPr 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Profeta</a:t>
            </a:r>
            <a:r>
              <a:rPr 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Danjel</a:t>
            </a:r>
            <a:endParaRPr lang="en-US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Dan 7, 15-27</a:t>
            </a:r>
            <a:endParaRPr lang="en-US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516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5514" y="251322"/>
            <a:ext cx="2278872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il-qarn għamel gwerra lill-qaddisin u għelibhom, sa ma ġie x-Xiħ fl-għomor u għamel il-ħaqq lill-qaddisin ta’ Alla l-Għoli, </a:t>
            </a:r>
          </a:p>
        </p:txBody>
      </p:sp>
    </p:spTree>
    <p:extLst>
      <p:ext uri="{BB962C8B-B14F-4D97-AF65-F5344CB8AC3E}">
        <p14:creationId xmlns:p14="http://schemas.microsoft.com/office/powerpoint/2010/main" val="311328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5514" y="251322"/>
            <a:ext cx="2278872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għax iż-żmien kien wasal; u l-qaddisin irċevew is-saltna.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Huwa qal: </a:t>
            </a:r>
            <a:r>
              <a:rPr 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“Ir-raba’ </a:t>
            </a:r>
            <a:r>
              <a:rPr lang="mt-MT" sz="15500" dirty="0">
                <a:latin typeface="Times New Roman" panose="02020603050405020304" pitchFamily="18" charset="0"/>
              </a:rPr>
              <a:t>bhima tfisser ir-raba’ saltna, li jkun hawn fuq l-art, u li ma tkunx</a:t>
            </a:r>
          </a:p>
        </p:txBody>
      </p:sp>
    </p:spTree>
    <p:extLst>
      <p:ext uri="{BB962C8B-B14F-4D97-AF65-F5344CB8AC3E}">
        <p14:creationId xmlns:p14="http://schemas.microsoft.com/office/powerpoint/2010/main" val="1305381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5514" y="251322"/>
            <a:ext cx="2278872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bħas-saltniet l-oħra; hija tiekol l-art kollha, tisħaqha u tgħaffiġha. L-għaxart iqrun ifissru li minn din 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is-saltna jqumu għaxar</a:t>
            </a:r>
          </a:p>
        </p:txBody>
      </p:sp>
    </p:spTree>
    <p:extLst>
      <p:ext uri="{BB962C8B-B14F-4D97-AF65-F5344CB8AC3E}">
        <p14:creationId xmlns:p14="http://schemas.microsoft.com/office/powerpoint/2010/main" val="1536719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5514" y="251322"/>
            <a:ext cx="2278872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slaten; u mbagħad warajhom iqum ieħor li ma jkunx bħalhom, u jwaqqa’ tliet slaten. Huwa jgħid kliem kontra Alla l-Għoli</a:t>
            </a:r>
          </a:p>
        </p:txBody>
      </p:sp>
    </p:spTree>
    <p:extLst>
      <p:ext uri="{BB962C8B-B14F-4D97-AF65-F5344CB8AC3E}">
        <p14:creationId xmlns:p14="http://schemas.microsoft.com/office/powerpoint/2010/main" val="2153783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5514" y="251322"/>
            <a:ext cx="2278872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biex jifni lill-qaddisin 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tal-Għoli, u jkun irid ibiddel iż-żminijiet u l-liġi, u dawn jingħatawlu f’idejh għal żmien, </a:t>
            </a:r>
          </a:p>
        </p:txBody>
      </p:sp>
    </p:spTree>
    <p:extLst>
      <p:ext uri="{BB962C8B-B14F-4D97-AF65-F5344CB8AC3E}">
        <p14:creationId xmlns:p14="http://schemas.microsoft.com/office/powerpoint/2010/main" val="3316050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5514" y="251322"/>
            <a:ext cx="2278872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żminijiet u nofs żmien.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Imbagħad il-Qorti toqgħod bilqiegħda, u s-setgħa tiegħu jeħduhielu, biex ineħħuh u jeqirduh u</a:t>
            </a:r>
          </a:p>
        </p:txBody>
      </p:sp>
    </p:spTree>
    <p:extLst>
      <p:ext uri="{BB962C8B-B14F-4D97-AF65-F5344CB8AC3E}">
        <p14:creationId xmlns:p14="http://schemas.microsoft.com/office/powerpoint/2010/main" val="1113168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5514" y="251322"/>
            <a:ext cx="2278872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jtemmuh. Is-saltna u 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s-setgħa u l-kobor 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tas-saltniet ta’ taħt 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is-smewwiet kollha jingħataw lill-poplu </a:t>
            </a:r>
          </a:p>
        </p:txBody>
      </p:sp>
    </p:spTree>
    <p:extLst>
      <p:ext uri="{BB962C8B-B14F-4D97-AF65-F5344CB8AC3E}">
        <p14:creationId xmlns:p14="http://schemas.microsoft.com/office/powerpoint/2010/main" val="1870901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5514" y="1483291"/>
            <a:ext cx="22788722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tal-qaddisin ta’ Alla l-Għoli. Saltnatu saltna għal dejjem, u kull setgħa taqdih u tisma’ minnu”.</a:t>
            </a:r>
          </a:p>
        </p:txBody>
      </p:sp>
    </p:spTree>
    <p:extLst>
      <p:ext uri="{BB962C8B-B14F-4D97-AF65-F5344CB8AC3E}">
        <p14:creationId xmlns:p14="http://schemas.microsoft.com/office/powerpoint/2010/main" val="3402744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037043"/>
            <a:ext cx="2339975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1023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2737" y="4585482"/>
            <a:ext cx="2157427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Faħħruh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għolluh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fuq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kollox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dejjem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18755" y="1182777"/>
            <a:ext cx="14031405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515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5514" y="290656"/>
            <a:ext cx="2278872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Jien, Danjel, ħassejtni mnikket fija nnifsi fl-ispirtu, u d-dehriet ta’ moħħi ħawduni. Ersaqt lejn wieħed minn dawk li kienu hemm</a:t>
            </a:r>
          </a:p>
        </p:txBody>
      </p:sp>
    </p:spTree>
    <p:extLst>
      <p:ext uri="{BB962C8B-B14F-4D97-AF65-F5344CB8AC3E}">
        <p14:creationId xmlns:p14="http://schemas.microsoft.com/office/powerpoint/2010/main" val="1232942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1266" y="2676719"/>
            <a:ext cx="22217218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Bierku, ulied il-bnedmin, il-Mulej.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Bierek, Iżrael, il-Mulej. 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9534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2737" y="3792409"/>
            <a:ext cx="2157427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Faħħruh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għolluh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fuq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kollox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dejjem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135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109" y="1484085"/>
            <a:ext cx="22431532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Bierku, qassisin tal-Mulej, il-Mulej.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Bierku, qaddejja tal-Mulej, il-Mulej. 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3553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2737" y="3792409"/>
            <a:ext cx="2157427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Faħħruh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għolluh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fuq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kollox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dejjem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135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109" y="1513648"/>
            <a:ext cx="22360094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Bierku, spirti u rwieħ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tal-ġusti, il-Mulej.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Bierku, qaddisin u intom ta’ qalbkom umli, il-Mulej.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3113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2737" y="3791615"/>
            <a:ext cx="2157427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Faħħruh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għolluh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fuq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kollox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dejjem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135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9828" y="2676719"/>
            <a:ext cx="22360093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Ishru, u itolbu l-ħin kollu,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biex tkunu tifilħu tieqfu quddiem Bin il-bniedem.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1287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2737" y="3792409"/>
            <a:ext cx="2157427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Faħħruh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għolluh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fuq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kollox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dejjem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135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83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4942672"/>
            <a:ext cx="23360171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466627" y="2676719"/>
            <a:ext cx="22466496" cy="72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Ishru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, u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itolbu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l-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ħin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kollu,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biex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tkunu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tifilħu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tieqfu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quddiem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Bin il-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bniedem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.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7171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5514" y="1483291"/>
            <a:ext cx="22788722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wieqfa, u staqsejtu fuq dan kollu biex inkun żgur. U hu kellimni u għarrafni xi tfisser din il-ħaġa:</a:t>
            </a:r>
          </a:p>
        </p:txBody>
      </p:sp>
    </p:spTree>
    <p:extLst>
      <p:ext uri="{BB962C8B-B14F-4D97-AF65-F5344CB8AC3E}">
        <p14:creationId xmlns:p14="http://schemas.microsoft.com/office/powerpoint/2010/main" val="34887158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83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4942672"/>
            <a:ext cx="23360171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1794458"/>
            <a:ext cx="23399750" cy="8787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u 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skont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San 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Luqa</a:t>
            </a:r>
            <a:endParaRPr lang="en-GB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Lq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21, 34-36</a:t>
            </a:r>
            <a:endParaRPr lang="mt-MT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mt-MT" sz="15500" b="1" i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GB" sz="15500" b="1" i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Glorja </a:t>
            </a:r>
            <a:r>
              <a:rPr lang="en-GB" sz="15500" b="1" i="1" kern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lilek</a:t>
            </a:r>
            <a:r>
              <a:rPr lang="en-GB" sz="15500" b="1" i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Mulej</a:t>
            </a:r>
            <a:endParaRPr lang="en-GB" sz="8084" dirty="0">
              <a:solidFill>
                <a:srgbClr val="000000"/>
              </a:solidFill>
              <a:latin typeface="Franklin Gothic Boo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5241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8390" y="3868559"/>
            <a:ext cx="2250297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5500" dirty="0">
                <a:latin typeface="Times New Roman" panose="02020603050405020304" pitchFamily="18" charset="0"/>
              </a:rPr>
              <a:t>F’dak iż-żmien, Ġesù qal lid-dixxipli tiegħu:</a:t>
            </a:r>
          </a:p>
        </p:txBody>
      </p:sp>
    </p:spTree>
    <p:extLst>
      <p:ext uri="{BB962C8B-B14F-4D97-AF65-F5344CB8AC3E}">
        <p14:creationId xmlns:p14="http://schemas.microsoft.com/office/powerpoint/2010/main" val="38652492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8390" y="395338"/>
            <a:ext cx="2250297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“Oqogħdu attenti, u qisu li l-ikel u x-xorb żejjed u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s-sokor ma jmewtulkomx qalbkom, u tħallux li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l-ħafna tħassib </a:t>
            </a:r>
          </a:p>
        </p:txBody>
      </p:sp>
    </p:spTree>
    <p:extLst>
      <p:ext uri="{BB962C8B-B14F-4D97-AF65-F5344CB8AC3E}">
        <p14:creationId xmlns:p14="http://schemas.microsoft.com/office/powerpoint/2010/main" val="3539751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8390" y="1483291"/>
            <a:ext cx="22502970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għall-ħtiġiet tal-ħajja jeħdilkom raskom, li ma ssibuhx dak il-Jum fuqkom għal għarrieda. </a:t>
            </a:r>
          </a:p>
        </p:txBody>
      </p:sp>
    </p:spTree>
    <p:extLst>
      <p:ext uri="{BB962C8B-B14F-4D97-AF65-F5344CB8AC3E}">
        <p14:creationId xmlns:p14="http://schemas.microsoft.com/office/powerpoint/2010/main" val="36161490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8390" y="1691482"/>
            <a:ext cx="22502970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għall-ħtiġiet tal-ħajja jeħdilkom raskom, li ma ssibuhx dak il-Jum fuqkom għal għarrieda. </a:t>
            </a:r>
          </a:p>
        </p:txBody>
      </p:sp>
    </p:spTree>
    <p:extLst>
      <p:ext uri="{BB962C8B-B14F-4D97-AF65-F5344CB8AC3E}">
        <p14:creationId xmlns:p14="http://schemas.microsoft.com/office/powerpoint/2010/main" val="38258412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8390" y="395338"/>
            <a:ext cx="2250297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Għax hu Jum li għad jaqa’ bħal nassa fuq kull min jgħammar fuq wiċċ l-art kollha. Ishru, mela, u itolbu l-ħin kollu, </a:t>
            </a:r>
          </a:p>
        </p:txBody>
      </p:sp>
    </p:spTree>
    <p:extLst>
      <p:ext uri="{BB962C8B-B14F-4D97-AF65-F5344CB8AC3E}">
        <p14:creationId xmlns:p14="http://schemas.microsoft.com/office/powerpoint/2010/main" val="34908153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8390" y="1484085"/>
            <a:ext cx="22502970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biex tkunu tifilħu tgħaddu minn kulma għandu jiġri u tieqfu quddiem Bin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il-bniedem”.</a:t>
            </a:r>
          </a:p>
        </p:txBody>
      </p:sp>
    </p:spTree>
    <p:extLst>
      <p:ext uri="{BB962C8B-B14F-4D97-AF65-F5344CB8AC3E}">
        <p14:creationId xmlns:p14="http://schemas.microsoft.com/office/powerpoint/2010/main" val="19721800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412671" y="3779714"/>
            <a:ext cx="22574408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9100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828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5514" y="251322"/>
            <a:ext cx="2278872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“Dawn l-erba’ bhejjem kbar huma erba’ slaten li għad jiġu fuq l-art. Imma s-saltna jirċevuha </a:t>
            </a:r>
          </a:p>
          <a:p>
            <a:pPr algn="ctr"/>
            <a:r>
              <a:rPr 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l-qaddisin ta’ Alla l-Għoli, </a:t>
            </a:r>
            <a:endParaRPr lang="mt-MT" sz="155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514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5514" y="251322"/>
            <a:ext cx="2278872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s-saltna tibqa’ tagħhom għal dejjem, u għal dejjem ta’ dejjem”.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Imbagħad ridt niżgura ruħi mir-raba’ bhima li ma kinitx</a:t>
            </a:r>
          </a:p>
        </p:txBody>
      </p:sp>
    </p:spTree>
    <p:extLst>
      <p:ext uri="{BB962C8B-B14F-4D97-AF65-F5344CB8AC3E}">
        <p14:creationId xmlns:p14="http://schemas.microsoft.com/office/powerpoint/2010/main" val="1127804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5514" y="290656"/>
            <a:ext cx="2278872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bħall-oħrajn, dik il-bhima tal-biża’, li kellha s-snien tal-ħadid, u d-dwiefer 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tal-bronż, u li kienet tiekol u tfarrak, u tgħaffeġ il-fdal </a:t>
            </a:r>
          </a:p>
        </p:txBody>
      </p:sp>
    </p:spTree>
    <p:extLst>
      <p:ext uri="{BB962C8B-B14F-4D97-AF65-F5344CB8AC3E}">
        <p14:creationId xmlns:p14="http://schemas.microsoft.com/office/powerpoint/2010/main" val="598148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5514" y="251322"/>
            <a:ext cx="2278872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bħall-oħrajn, dik il-bhima tal-biża’, li kellha s-snien tal-ħadid, u d-dwiefer 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tal-bronż, u li kienet tiekol u taħt saqajha.</a:t>
            </a:r>
          </a:p>
        </p:txBody>
      </p:sp>
    </p:spTree>
    <p:extLst>
      <p:ext uri="{BB962C8B-B14F-4D97-AF65-F5344CB8AC3E}">
        <p14:creationId xmlns:p14="http://schemas.microsoft.com/office/powerpoint/2010/main" val="261001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5514" y="251322"/>
            <a:ext cx="2278872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Ridt inkun naf fuq l-għaxart iqrun li kellha fuq rasha, u fuq il-qarn l-ieħor li nibet, u quddiemu nqalgħu minn għeruqhom tlieta </a:t>
            </a:r>
          </a:p>
        </p:txBody>
      </p:sp>
    </p:spTree>
    <p:extLst>
      <p:ext uri="{BB962C8B-B14F-4D97-AF65-F5344CB8AC3E}">
        <p14:creationId xmlns:p14="http://schemas.microsoft.com/office/powerpoint/2010/main" val="1001206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5514" y="251322"/>
            <a:ext cx="2278872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mill-oħrajn, u kellu 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l-għajnejn u l-fomm jgħid ħafna kliem arroganti, u deher akbar mill-oħrajn.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Jiena u nħares, ġara li dak</a:t>
            </a:r>
          </a:p>
        </p:txBody>
      </p:sp>
    </p:spTree>
    <p:extLst>
      <p:ext uri="{BB962C8B-B14F-4D97-AF65-F5344CB8AC3E}">
        <p14:creationId xmlns:p14="http://schemas.microsoft.com/office/powerpoint/2010/main" val="22955512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860</TotalTime>
  <Words>645</Words>
  <Application>Microsoft Office PowerPoint</Application>
  <PresentationFormat>Custom</PresentationFormat>
  <Paragraphs>68</Paragraphs>
  <Slides>39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Franklin Gothic Book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Alfred Carauana</dc:creator>
  <cp:lastModifiedBy>Alfred Caruan a</cp:lastModifiedBy>
  <cp:revision>113</cp:revision>
  <dcterms:created xsi:type="dcterms:W3CDTF">2011-07-27T18:05:40Z</dcterms:created>
  <dcterms:modified xsi:type="dcterms:W3CDTF">2023-09-05T10:10:36Z</dcterms:modified>
</cp:coreProperties>
</file>